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  <Override PartName="/ppt/tags/tag4.xml" ContentType="application/vnd.openxmlformats-officedocument.presentationml.tags+xml"/>
  <Override PartName="/ppt/ink/inkAction2.xml" ContentType="application/vnd.ms-office.inkAction+xml"/>
  <Override PartName="/ppt/tags/tag11.xml" ContentType="application/vnd.openxmlformats-officedocument.presentationml.tags+xml"/>
  <Override PartName="/ppt/ink/inkAction3.xml" ContentType="application/vnd.ms-office.inkAction+xml"/>
  <Override PartName="/ppt/tags/tag14.xml" ContentType="application/vnd.openxmlformats-officedocument.presentationml.tags+xml"/>
  <Override PartName="/ppt/ink/inkAction4.xml" ContentType="application/vnd.ms-office.inkAction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0ACE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6-11-23T11:34:11.573Z"/>
    </inkml:context>
    <inkml:brush xml:id="br0">
      <inkml:brushProperty name="width" value="0.08079" units="cm"/>
      <inkml:brushProperty name="height" value="0.08079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30835">
    <iact:property name="dataType"/>
    <iact:actionData xml:id="d0">
      <inkml:trace xmlns:inkml="http://www.w3.org/2003/InkML" xml:id="stk0" contextRef="#ctx0" brushRef="#br0">1923 9 0,'0'5'15,"0"-1"267,5 -4 -251,-5 5 -16,0 0 1,0 -1 0,0 1 -1,0 0 1,0 8 0,0 -3 -16,0 -1 15,0 5 1,0 -5 -16,0 -4 15,0 4 -15,0 -4 32,0 -1 -32,0 1 15,0 -1 1,0 1 3,0 0 12,0 -1 -16,-5 1 1,5 4 -16,0 -4 16,0 -1 -16,0 1 15,0 0 1,0 -1 0,0 1 -16,0 0 15,0 -1 1,0 1 -1,-4 -1 17,4 1 -32,0 0 15,0 -1 1,0 1 0,0 4 -1,0 -4 1,0 4 -16,0 -4 15,0 -1 1,0 6 -16,0 -1 16,0 0 -1,0 -4 1,0 -1 -16,0 6 16,0 -6 -1,0 1 1,0 -1 -1,0 1 1,0 0 -16,0 -1 16,0 1 -1,0 0 17,0 -1 -17,0 1 1,0 -1 31,0 1 -32,0 0 1,0 -1 -16,0 1 16,0 0 -1,0 -1 -15,0 1 16,0 -1 15,0 1 -31,0 0 16,0 -1 -1,0 1 17,0 0 -17,0 -1 1,0 1 15,-9 -5 347,4 0 -347,0 0 -31,1 0 16,4 -5 0,-5 5 -1,0 0 1,5 -4 15,-4 4 -31,-1 0 31,5 -5 -31,-4 5 16,-1 0 0,0 -5 -1,1 5 1,-1 -4 -1,0 4 1,-4 -5 -16,9 0 31,-4 1 -31,-1 4 16,5 -5 0,0 1 -1,5 4 240,-1 0 -224,1 0 -31,-1 0 16,1 4 -1,0 1 1,4 -1 0,-4 1 -1,-1 -5 1,1 5 -1,-5 -1 -15,4 -4 16,-4 5 -16,5 -5 31,0 0 1,-1 5 -17,1 -5 1,0 4 -1,-1 -4 46,-4 5 -45,5 -1 15,-1 -8 266,1 4 -266,-5 -5 -15,5 5 0,-5 -4 77,4 4 -88,1 0 11,0 0 15,-1 -5 -16,-4 0 48,0 1 -16,5 4 -32,-5 -5 -15,0 0 16,4 1 0,1 4 -16,-5 -9 15,5 9 1,-1 -5 0,1 5 15,0 -5 -16,-1 1 1,1 4 0,-1 0 15,-4 -5 -15,5 5 169</inkml:trace>
    </iact:actionData>
  </iact:action>
  <iact:action type="add" startTime="36947">
    <iact:property name="dataType"/>
    <iact:actionData xml:id="d1">
      <inkml:trace xmlns:inkml="http://www.w3.org/2003/InkML" xml:id="stk1" contextRef="#ctx0" brushRef="#br0">536 902 0,'-4'0'0,"-1"0"582,0 0 -566,1 0 -1,-1 0 1,1 0 0,-1 0 15,0 0 0,1 0 0,-1 0 16,0 0 -15,1 0 46,-1 -5 -47,5 1 16,-4 -1 -32,-1 0 17,5 1 -1,0 -1 -15,0 0 -1,-5 5 1,1 -4 -1,4 -1 17,-5 5 -17,5 -4 17,-5 -1 -32,1 5 61,4 -5 -30,-5 5 1,1 0 -17,-1 0 1,0 -4 -1,1 4 17,-1 0 -17,0 -5 17,1 5 -32,-1 0 31,1 0 -16,-1 -5 -15,-9 1 47,9 4 -31,1 -5 -16,-1 5 16,1 0 -1,4 -4 1,-5 -1 -16,5 0 15,-5 5 1,1 0 15,4 -4 -15,-5 -1 15,0 5 -15,5 -5 4,-4 5 -4,4 -4 15,-5 4 -31,5 -5 47,-4 5 -47,-1 0 15,0 0 17,5 -4 -17,-4 4 1,-1 0 0,5 -5 -16,-5 5 62,1 0 -46,-1 0 -1,5 -5 17,-4 5 -32,-1 0 15,0 -4 32,1 4 -47,-1 0 16,0 0 31,1 0 -32,-1 0 48,1 0 -59,-1 0 11,0 0 1,1 0 -16</inkml:trace>
    </iact:actionData>
  </iact:action>
  <iact:action type="add" startTime="41575">
    <iact:property name="dataType"/>
    <iact:actionData xml:id="d2">
      <inkml:trace xmlns:inkml="http://www.w3.org/2003/InkML" xml:id="stk2" contextRef="#ctx0" brushRef="#br0">236 768 0,'0'4'16,"0"1"357,0 0 -358,0 -1 17,0 1 -17,0 -1 1,0 1 -1,0 0 48,4 -1 -47,-4 1 15,0 0 -16,0 -10 1,0 0 280,0 1 -280,0 -1 -1,0 0 1,0 -4 -1,0 5 1,0 -1 -16,-4 -4 16,4 -1 -1,-5 1 1,0 0 0,5 4 -16,0 1 31,-4 -1 -31,-1 5 15,5 -5 -15,0 1 16,-4 4 0,-1 -5 -16,0 5 15,10 0 297,0 0 -312,-1 0 31,1 0 -31,-1 0 31,1 0 -15,0 0 -16,-1 0 47,1 0 -32,0 0 1,-1 0 -16,1 0 16,-1 0 15,1 0 0,0 0 32,-1 0 -48,1 0 1,0 0 212</inkml:trace>
    </iact:actionData>
  </iact:action>
  <iact:action type="add" startTime="45073">
    <iact:property name="dataType"/>
    <iact:actionData xml:id="d3">
      <inkml:trace xmlns:inkml="http://www.w3.org/2003/InkML" xml:id="stk3" contextRef="#ctx0" brushRef="#br0">9 375 0</inkml:trace>
    </iact:actionData>
  </iact:action>
  <iact:action type="add" startTime="45074">
    <iact:property name="dataType"/>
    <iact:actionData xml:id="d4">
      <inkml:trace xmlns:inkml="http://www.w3.org/2003/InkML" xml:id="stk4" contextRef="#ctx0" brushRef="#brinv">0 0 0</inkml:trace>
    </iact:actionData>
  </iact:action>
  <iact:action type="add" startTime="45075">
    <iact:property name="dataType"/>
    <iact:actionData xml:id="d5">
      <inkml:trace xmlns:inkml="http://www.w3.org/2003/InkML" xml:id="stk5" contextRef="#ctx0" brushRef="#brinv">2011 911 0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6-11-23T12:34:42.245Z"/>
    </inkml:context>
    <inkml:brush xml:id="br0">
      <inkml:brushProperty name="width" value="0.0812" units="cm"/>
      <inkml:brushProperty name="height" value="0.0812" units="cm"/>
      <inkml:brushProperty name="color" value="#009E49"/>
    </inkml:brush>
    <inkml:brush xml:id="br1">
      <inkml:brushProperty name="width" value="0.0812" units="cm"/>
      <inkml:brushProperty name="height" value="0.0812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25444">
    <iact:property name="dataType"/>
    <iact:actionData xml:id="d0">
      <inkml:trace xmlns:inkml="http://www.w3.org/2003/InkML" xml:id="stk0" contextRef="#ctx0" brushRef="#br0">9 1104 0,'51'0'498,"-32"0"-498,-10 -4 46,0 -1 1</inkml:trace>
    </iact:actionData>
  </iact:action>
  <iact:action type="add" startTime="27799">
    <iact:property name="dataType"/>
    <iact:actionData xml:id="d1">
      <inkml:trace xmlns:inkml="http://www.w3.org/2003/InkML" xml:id="stk1" contextRef="#ctx0" brushRef="#br0">836 1081 0,'5'0'0,"9"0"125,0 0 -125,18 5 47,-23 -5 -47,1 0 78</inkml:trace>
    </iact:actionData>
  </iact:action>
  <iact:action type="add" startTime="29290">
    <iact:property name="dataType"/>
    <iact:actionData xml:id="d2">
      <inkml:trace xmlns:inkml="http://www.w3.org/2003/InkML" xml:id="stk2" contextRef="#ctx0" brushRef="#br0">1585 1113 0,'14'0'172,"14"0"-172,0 -4 63</inkml:trace>
    </iact:actionData>
  </iact:action>
  <iact:action type="add" startTime="30840">
    <iact:property name="dataType"/>
    <iact:actionData xml:id="d3">
      <inkml:trace xmlns:inkml="http://www.w3.org/2003/InkML" xml:id="stk3" contextRef="#ctx0" brushRef="#br0">2431 1109 0,'9'0'219,"-4"0"-219,4 0 125,0 0 -125,5 0 46,0 0 -31,5 0 32,-15 0 -47,1 0 63,4 0 -63,5 0 62,0 0 -62,-5 0 63,0 0 -63,0 0 47,5 0 -47,-9 0 62,4 0 -62,0 0 63,-4 0 -63,0 0 47</inkml:trace>
    </iact:actionData>
  </iact:action>
  <iact:action type="add" startTime="39425">
    <iact:property name="dataType"/>
    <iact:actionData xml:id="d4">
      <inkml:trace xmlns:inkml="http://www.w3.org/2003/InkML" xml:id="stk4" contextRef="#ctx0" brushRef="#br1">259 1081 0,'18'0'94,"24"9"-94,-19 -4 61,19 -5 -61,-19 0 63,-19 0 -63,19 0 109,-13 0 -109,4 0 47,-10 0 -31,10 0 46</inkml:trace>
    </iact:actionData>
  </iact:action>
  <iact:action type="add" startTime="40927">
    <iact:property name="dataType"/>
    <iact:actionData xml:id="d5">
      <inkml:trace xmlns:inkml="http://www.w3.org/2003/InkML" xml:id="stk5" contextRef="#ctx0" brushRef="#br1">1012 1095 0,'5'0'0,"-1"0"62,15 0 -15,-5 0 -31,4 5 15,-13 -5 16,9 4 -47,-5 -4 61,5 0 -61,-5 0 62,0 5 -62,1 -5 47,-6 0 -47,1 0 32,-1 0 -32,1 0 31,4 0 -31,-4 0 47,9 0 -32,0 0 32,-10 0 -47,5 0 63,1 0 -1,-1 0 -62,0 0 47,5 0 -31,-9 0 -1,4 4 -15,-4 -4 62,-1 0 -62,1 0 78</inkml:trace>
    </iact:actionData>
  </iact:action>
  <iact:action type="add" startTime="43016">
    <iact:property name="dataType"/>
    <iact:actionData xml:id="d6">
      <inkml:trace xmlns:inkml="http://www.w3.org/2003/InkML" xml:id="stk6" contextRef="#ctx0" brushRef="#br1">1862 1118 0,'10'0'109,"13"5"-62,-9 -5 -47,0 4 32,-10 -4 -17,15 0 -15,-1 0 51,-4 0 -51,-9 0 62,4 0 -62,-4 0 63,8 0 -63,-8 0 47,4 0 -1,-4 0 -30,9 0 31,-5 0 -47,-4 0 31,-1 0 79,1 0 -110,4 0 46</inkml:trace>
    </iact:actionData>
  </iact:action>
  <iact:action type="add" startTime="45438">
    <iact:property name="dataType"/>
    <iact:actionData xml:id="d7">
      <inkml:trace xmlns:inkml="http://www.w3.org/2003/InkML" xml:id="stk7" contextRef="#ctx0" brushRef="#br1">2768 1113 0,'14'0'312,"9"5"-312,-18 0 63,0 -5 -63,-1 0 89,1 0 -89,-1 0 47,1 0 -47,0 0 15,4 0 -15,0 0 63</inkml:trace>
    </iact:actionData>
  </iact:action>
  <iact:action type="add" startTime="57204">
    <iact:property name="dataType"/>
    <iact:actionData xml:id="d8">
      <inkml:trace xmlns:inkml="http://www.w3.org/2003/InkML" xml:id="stk8" contextRef="#ctx0" brushRef="#br1">499 1100 0,'5'-5'0,"-1"0"63,1 5 -63,4 -9 144,0 0 -144,-4 9 0,0 -5 63,-1 -4 -63,6 4 47,-10 1 -32,0 -5 32,4 4 -47,1 -4 94,-5 4 -94,0 -4 62,4 4 -62,-4 -4 32,0 0 30,0 -1 -62,0 6 16,5 -1 -16,-5 1 15,0 -6 36,0 6 -35,0 -5 31,-5 -1 -47,5 6 47,0 -1 0,0 0 -47,-4 5 0,-1 -4 62,-9 -5 -62,5 -1 63,4 6 -63,-8 -1 46,8 0 -46,-4 -4 63,-14 0 -63,4 4 62,15 -4 -62,-10 0 62,-14 9 -62,23 0 0,-4 0 62,-9 0 -62,8 0 63,-4 0 -63,-23 0 47,10 0 -47,13 0 62,5 0 -62,-1 4 63,6 6 -63,-5 -1 62,-5 5 -62,14 -10 32,-5 6 -32,5 -6 31,-5 10 -31,1 -5 62,-1 15 -62,1 -15 51,4 -5 -51,0 1 63,0 0 -63,0 4 93,0 -5 -93,0 6 63,4 -1 -63,-4 -4 0,5 4 62,-5 -5 -62,4 6 47,-4 -6 -31,5 1 31,0 0 -47,-1 4 62,1 -5 -62,0 6 68,-1 -10 -68,1 4 62,-1 1 -62,1 -1 63,0 6 -63,-1 -6 62,1 -4 -62</inkml:trace>
    </iact:actionData>
  </iact:action>
  <iact:action type="add" startTime="61493">
    <iact:property name="dataType"/>
    <iact:actionData xml:id="d9">
      <inkml:trace xmlns:inkml="http://www.w3.org/2003/InkML" xml:id="stk9" contextRef="#ctx0" brushRef="#br1">1775 1072 0,'64'51'618,"-41"-42"-618,-9 0 110,-9 -9 -110,4 5 94,5 -5 -79,-5 0 48,-4 0 -63,0 0 0,4 0 62,0 4 -62,-4 -4 47,-1 0 -47,1 0 31,9 0 16,-5 0 -47,-4 0 92,4 -4 -92,0 4 63,-4 0 -63,-1 0 31,1 -5 16,4 5 -47,-4 -4 62,9 4 -62,-10 0 63,10 -5 -63,0 0 62,-9 1 -62,-1 4 47,1 0 16,0 -10 -12,4 10 -51,0 -9 110,-9 5 -110,5 -1 78,-1 0 -78,1 1 78,-5 -6 -78,5 1 187,-1 5 -187,-4 -1 67,5 -4 -67,-1 9 47,-4 -5 -47,0 -4 94,5 4 -94,0 1 31,-5 -6 31,4 6 -62,-4 -1 16,0 -4 0,0 0 30,5 4 -46,0 -4 47,-5 4 47,0 -4 -94,0 4 77,0 1 -77,0 -1 94,0 1 -94,0 -6 94,0 1 -32,0 4 -15,-5 -4 -31,0 5 77,1 -1 -30,-1 0 -63,-4 1 72,0 -1 -72,4 5 47,-9 0 -47,-4 -9 78,-1 4 -78,10 1 63,-5 4 -63,0 0 46,5 0 -46,4 -5 63,-9 5 -63,1 0 62,8 -5 -62,-9 5 63,9 0 -63,-8 0 62,-1 0 -62,-9 -4 62,13 4 -62,-4 0 63,5 0 -63,0 0 31,4 0 16,-9 0 -31,10 0 30,-15 4 -30,15 -4 31,-10 10 -47,0 -1 62,9 -5 -62,1 1 47,-1 4 -47,1 -4 63,4 0 -63,0 -1 51,-5 5 -51,5 -4 63,0 4 -63,-5 1 62,5 -1 -62,-4 5 63,4 -10 -63,0 1 62,0 -1 -62,0 6 47,0 -6 -31,0 1 31,0 0 -32,0 4 -15,0 -5 94,0 10 -94,0 -9 47,0 4 -47,0 -4 94,0 -1 -94,0 1 0,0 4 47,0 -4 109,4 -1 -156,-4 6 62,0 -6 1</inkml:trace>
    </iact:actionData>
  </iact:action>
  <iact:action type="add" startTime="88327">
    <iact:property name="dataType"/>
    <iact:actionData xml:id="d10">
      <inkml:trace xmlns:inkml="http://www.w3.org/2003/InkML" xml:id="stk10" contextRef="#ctx0" brushRef="#br1">850 2250 0,'23'0'1321,"-9"0"-1321,-9 0 62,0 0 98,-5 5 -144,4 -5 31,1 0 78,-1 0 -125,1 0 94,0 0 -47,4 0 14,-4 4 111,8 -4 0,-8 5 -172,4 0 62,1 -5 73,-1 0 -135,-5 4 62,1 -4 -62,0 0 63,4 0 -63,-5 5 62,6 -1 -62,-1 -4 63,0 0 -63,-4 0 47,4 5 15,-4 0 -62,4 -5 63,5 0 -63,-10 4 0,10 -4 78,0 10 -78,5 -10 47,-15 0 -31,6 0 31,-1 0 -47,-5 0 62,6 0 -62,-6 0 63,5 4 -63,1 1 31,-1 -5 47,-4 4 -78,-1 -4 63,10 0 -63,-5 0 62,1 5 -62,-6 0 52,19 -5 -52,-9 4 62,-5 -4 -62,-4 0 78,4 0 -78,5 0 47,-5 5 -31,1 -5 31,-6 0 -47,5 4 62,-4 -4 -62,4 0 63,-4 0 -63,0 0 31,-1 0 -31,10 0 62,-9 5 -62,-1 -5 51,1 0 74,-5 -5 0,0 1 -125,-5 -5 47,1 4 -47,4 0 63,-10 1 -63,10 -1 62,-4 -4 -62,-1 9 82,1 -5 -82,-6 -4 63,-4 0 -63,14 4 15,-4 5 -15,-1 -9 63,5 14 93,5 8 -156,-1 1 63,6 -4 -63,-10 -6 0,9 1 62,-4 -1 -62,-1 1 63,5 0 82,-9 -1 -145,5 -4 31,-5 5 313,-23 -1 -344,14 -4 46,-5 10 -31,0 -6 63,5 1 -78,0 -5 63,4 0 488,0 5 -551</inkml:trace>
    </iact:actionData>
  </iact:action>
  <iact:action type="add" startTime="99070">
    <iact:property name="dataType"/>
    <iact:actionData xml:id="d11">
      <inkml:trace xmlns:inkml="http://www.w3.org/2003/InkML" xml:id="stk11" contextRef="#ctx0" brushRef="#br1">434 2042 0,'0'37'166,"0"-23"-166,5 -5 63</inkml:trace>
    </iact:actionData>
  </iact:action>
  <iact:action type="add" startTime="99850">
    <iact:property name="dataType"/>
    <iact:actionData xml:id="d12">
      <inkml:trace xmlns:inkml="http://www.w3.org/2003/InkML" xml:id="stk12" contextRef="#ctx0" brushRef="#br1">397 1996 0</inkml:trace>
    </iact:actionData>
  </iact:action>
  <iact:action type="add" startTime="100527">
    <iact:property name="dataType"/>
    <iact:actionData xml:id="d13">
      <inkml:trace xmlns:inkml="http://www.w3.org/2003/InkML" xml:id="stk13" contextRef="#ctx0" brushRef="#br1">490 2028 0,'0'5'0,"-5"13"128,5 -13 -96,0 9 -32,-4 -5 62,4 0 -62,0 -18 234,0 0 -234,0 4 32,0 -9 -17,9 -4 32,-9 13 -47,4 1 99,6 4 42,-6 0 -95,1 0 -30,0 0 -16,4 0 47,-5 0 -47,6 0 62,-6 0 -62,1 0 0,0 4 63,4 -4 -63,-5 0 62,-4 5 -62,5 0 63,0 -1 -63,9 5 66,-14 -4 -66,4 4 47,-4 0 47,0 1 -94,0 -6 63,0 1 -63,0 0 78</inkml:trace>
    </iact:actionData>
  </iact:action>
  <iact:action type="add" startTime="103713">
    <iact:property name="dataType"/>
    <iact:actionData xml:id="d14">
      <inkml:trace xmlns:inkml="http://www.w3.org/2003/InkML" xml:id="stk14" contextRef="#ctx0" brushRef="#br1">1659 1977 0,'0'-4'0,"0"-1"280,0 1 -218,-4 -1 -62,-1 0 78,0 5 -78,1 0 32,-1 0 -17,-4 0 48,-19 -4 -63,23 4 0,-27 0 62,23 0 -62,0 0 31,-1 9 47,10 -4 -78,-4 -1 47,4 5 -47,0 -4 63,0 4 -63,0 1 78,4 -6 -78,6 -4 94,-1 5 -94,-5 -5 0,1 0 62,4 0 -62,10 0 47,-5 0 -31,0 0 19,-10 0 12,5 0 -47,1 0 125,-10 -5 -125,4 -4 78,-4 4 -63,0 1 1,0 -6 -16,0 6 63</inkml:trace>
    </iact:actionData>
  </iact:action>
  <iact:action type="add" startTime="105725">
    <iact:property name="dataType"/>
    <iact:actionData xml:id="d15">
      <inkml:trace xmlns:inkml="http://www.w3.org/2003/InkML" xml:id="stk15" contextRef="#ctx0" brushRef="#br1">1696 1977 0,'0'5'15,"-5"4"204,1 -4 -188,4 0 16,0 -1 -47,0 1 93,0 -1 -61,0 1 -17,4 4 32,1 -4 -47,0 -5 94,-1 0 -94,6 5 62,-1 -5 -62,-5 0 20,1 0 -20,9 -5 62,-5 0 -31,-4 -4 -31,-5 -5 47,4 -4 -31,-4 13 -16,5 -9 47,-5 10 -32,0 8 95,0 1 -110,0 -1 31,0 1 -31,0 9 63,-5 9 -63,1 -4 62,4 -10 -62,0 -5 31,0 1 -31,9 -5 141,5 0 -141,9 -5 62,-9 1 -62,-5 4 63,-4 -9 -63,-1 4 62,6 -4 -62,-6 4 47,-4 -13 -47,0 8 63,0 1 -63,0 0 62,0 -5 -22,0 9 -40,0 -13 63,0 13 -63,5 5 172,-5 5 -172,0 -1 0,0 6 62,0 4 -62,0 -1 63,0 -3 -63,0 4 62,0 -10 -62,0 5 79,0 -4 -17,0 14 -62,0 -6 47,0 1 -31,0 -5 30,0 -4 -46,9 4 63,-9 -4 -63,19 4 62,-6 -4 -62,-8 -5 32</inkml:trace>
    </iact:actionData>
  </iact:action>
  <iact:action type="add" startTime="109027">
    <iact:property name="dataType"/>
    <iact:actionData xml:id="d16">
      <inkml:trace xmlns:inkml="http://www.w3.org/2003/InkML" xml:id="stk16" contextRef="#ctx0" brushRef="#br1">1816 1991 0,'10'0'187,"8"5"-187,0 0 63,-13 -5 -63,4 0 31,-4 0 47,4 0 -15</inkml:trace>
    </iact:actionData>
  </iact:action>
  <iact:action type="add" startTime="147526">
    <iact:property name="dataType"/>
    <iact:actionData xml:id="d17">
      <inkml:trace xmlns:inkml="http://www.w3.org/2003/InkML" xml:id="stk17" contextRef="#ctx0" brushRef="#br1">3859 51 0,'5'14'203,"-1"0"-203,-4 -5 72</inkml:trace>
    </iact:actionData>
  </iact:action>
  <iact:action type="add" startTime="148488">
    <iact:property name="dataType"/>
    <iact:actionData xml:id="d18">
      <inkml:trace xmlns:inkml="http://www.w3.org/2003/InkML" xml:id="stk18" contextRef="#ctx0" brushRef="#br1">3878 14 0</inkml:trace>
    </iact:actionData>
  </iact:action>
  <iact:action type="add" startTime="149241">
    <iact:property name="dataType"/>
    <iact:actionData xml:id="d19">
      <inkml:trace xmlns:inkml="http://www.w3.org/2003/InkML" xml:id="stk19" contextRef="#ctx0" brushRef="#br1">3933 32 0,'5'19'209,"-5"-15"-209,0 1 31,0 0 0,4 4 -31,1 5 219,-1 -5 -219,-4 -14 243,0 -4 -243,0 0 62,0 0 -62,0 -1 63,0 6 -63,0 -1 62,5 1 -62,0 -1 141,-1 0 -141,1 5 0,0 0 47,-1 -4 -47,1 4 238,9 0 -238,0 0 63,-1 4 -63,-8 -4 0,0 0 47,-1 0 46,1 5 -93,-5 0 63,5 -5 -63,-1 9 62,1 -5 -62,-1 6 46,1 -6 -46,-5 1 16,0 0 31,0 -1 -47,0 5 62</inkml:trace>
    </iact:actionData>
  </iact:action>
  <iact:action type="add" startTime="151820">
    <iact:property name="dataType"/>
    <iact:actionData xml:id="d20">
      <inkml:trace xmlns:inkml="http://www.w3.org/2003/InkML" xml:id="stk20" contextRef="#ctx0" brushRef="#br1">4622 88 0,'0'-23'285,"0"4"-285,0 15 63,-5 -1 -63,-9 5 109,-4 0 -62,4 0 -47,9 5 0,-18 -1 62,9 5 -62,10 -9 32,-1 0 -32,0 10 93,5 -6 -93,0 15 32,0 -15 30,0 6 -62,10 -6 47,-6 5 -47,5 -4 63,19 9 -63,-9 -14 62,-15 0 -62,1 0 63,-1 0 -63,1 -9 109,0 4 -47,-5 -9 -62,0 10 40,0 -6 -40,4 6 62,-4 -1 -62,0 1 47</inkml:trace>
    </iact:actionData>
  </iact:action>
  <iact:action type="add" startTime="153728">
    <iact:property name="dataType"/>
    <iact:actionData xml:id="d21">
      <inkml:trace xmlns:inkml="http://www.w3.org/2003/InkML" xml:id="stk21" contextRef="#ctx0" brushRef="#br1">4672 55 0,'0'5'0,"10"9"172,-10 -5 -110,0 -4 -62,4 -1 31,-4 1 32,5 -5 -63,13 5 60,-8 -5 -60,4 0 47,-10 0 -47,5 0 63,-9 -5 -1,0 0 -62,0 1 63,0 -5 -63,0 -1 94,-4 1 -94,4 4 15,0 10 250,0 9 -265,4 0 62,1 -10 -62,-5 6 63,5 -6 -32,-1 -4 -31,5 0 63,-4 0 -63,4 0 62,-4 0 -62,0 0 63,-5 -9 20,0 0 -83,0 0 62,0 -5 -62,0 0 63,0 0 -63,0 9 31,-5 -4 -31,0 4 47,5 -4 -47,0 18 281,5 15 -281,0 -15 45,-5 -5 -29,4 6 30,1 -1 -46,-1 -9 0,-4 14 63,10 -14 -63,-10 4 62,4 1 -46,1 0 47,18 -5 -63,-18 0 0,-1 0 62,1 0 -62</inkml:trace>
    </iact:actionData>
  </iact:action>
  <iact:action type="add" startTime="156903">
    <iact:property name="dataType"/>
    <iact:actionData xml:id="d22">
      <inkml:trace xmlns:inkml="http://www.w3.org/2003/InkML" xml:id="stk22" contextRef="#ctx0" brushRef="#br1">4779 60 0,'18'0'141,"5"0"-141,0 0 62,-18 0 -62</inkml:trace>
    </iact:actionData>
  </iact:action>
  <iact:action type="add" startTime="158780">
    <iact:property name="dataType"/>
    <iact:actionData xml:id="d23">
      <inkml:trace xmlns:inkml="http://www.w3.org/2003/InkML" xml:id="stk23" contextRef="#ctx0" brushRef="#br1">4136 527 0,'5'0'0,"0"0"63,4 0 -1,5 0 -62,-5 0 63,14 0 -63,-9 0 62,-5 0 -62,-4 0 0,4 0 47,0 0 -31,-4 0 -16,-1 0 62,10 0 -62,0 0 63,0 0 -63,0 0 47,-9 0 -47,4 0 31,5 0 -17,-5 0 17,19 0 -31,-14 0 63,-1 0 -63,-13 -10 218,-9 6 -155,5 -5 -63,-6 -10 62,-4 5 -62,10 10 47,-1 -1 -47,10 5 182,18 5 -182,0 4 62,-9 -9 -62,-5 0 63,0 4 -63,1 1 47,-1 0 -47,-5 -5 62,1 0 63,-5 4 -79,-5 1 -30,-4 4 31,9 -4 -47,-9 4 62,-5 0 -62,5 -4 63,4 0 -63,1 -1 62,-1 -4 -62,0 0 280,5 9 -280,-4 -9 0,-1 0 63</inkml:trace>
    </iact:actionData>
  </iact:action>
  <iact:action type="add" startTime="169489">
    <iact:property name="dataType"/>
    <iact:actionData xml:id="d24">
      <inkml:trace xmlns:inkml="http://www.w3.org/2003/InkML" xml:id="stk24" contextRef="#ctx0" brushRef="#br1">4788 1044 0,'0'-4'0,"0"-1"0,0 0 47,0 -4 -47,0 0 62,0 4 -62,-9 -9 63,-10 10 -1,-4 -6 -62,-5 6 63,10 4 -63,9 0 15,-14 -5 -15,13 5 16,-4 -4 46,-4 4 -62,9 0 32,-14 0 -32,9 0 62,5 0 -62,-1 0 31,-4 9 -31,5 -9 32,-5 0 -32,-9 14 62,0 -5 -62,18 0 63,-4 14 -63,9 -13 62,0 3 -62,0 1 47,0 -5 -47,0 1 56,19 4 -56,-1 -10 62,-13 -4 -62,27 5 63,-18 -1 -63,-5 -4 0,5 5 62,0 -5 -62,-9 0 31,8 0 -31,-3 0 0,4 0 32,-5 0 -32,5 0 0,13 5 62,-13 -5 -62,-9 -5 47,4 5 -47,14 -14 62,0 0 -62,-9 10 63,0 -10 -63,-14 9 51,9 -4 -36,-4 9 -15,0 -5 63,-1 -4 -63,-4 5 47</inkml:trace>
    </iact:actionData>
  </iact:action>
  <iact:action type="add" startTime="171949">
    <iact:property name="dataType"/>
    <iact:actionData xml:id="d25">
      <inkml:trace xmlns:inkml="http://www.w3.org/2003/InkML" xml:id="stk25" contextRef="#ctx0" brushRef="#br1">4765 1229 0,'0'-5'0,"-9"1"140,4 -1 -77,0 0 -63,1 5 0,-1 -4 47,-4 -1 -47,4 1 62,1 -1 -62,-15 0 63,10 5 -63,-5 0 62,0 -4 -1,-9 -1 -61,5 1 46,4 -1 -46,4 5 63,-3 -5 -63,3 5 0,-13 -4 62,9 -1 -62,1 5 47,3 0 -31,1 0 31,4 0 -47,-4 0 62,0 5 -62,4 -1 0,-4 1 47,4 4 -47,1 0 63,-1 10 -63,5 -10 61,0 -4 -61,0 -1 47,0 1 -47,0 13 47,0 -8 -47,0 -6 31,0 1 -31,0 4 63,0 0 -63,0 1 62,0 -1 -62,9 5 47,1 -5 -31,8 0 46,-13 -4 -62,4 4 47,-4 -4 -47,4 -1 16,5 1 45,9 0 -61,-18 -5 15,8 0 48,-3 0 -63,-6 0 15,5 0 -15,10 0 63,-5 4 -63,-5 -4 0,10 0 62,-1 0 -62,1 0 63,-15 0 -63,1 0 0,-1 0 62,6 0 -62,-1 0 63,0 -9 -63,-4 9 0,-1 -9 47,6 -10 -32,-6 10 32,1 0 -47,-5 4 63,4 -4 -63,-4 4 0,5 5 62,0 -14 -62,-5 5 63,4 5 -63,-4 -1 31,0 -4 31,5 4 -62,-5 0 47,0 -4 -47,0 0 125,-9 0 26</inkml:trace>
    </iact:actionData>
  </iact:action>
  <iact:action type="add" startTime="190164">
    <iact:property name="dataType"/>
    <iact:actionData xml:id="d26">
      <inkml:trace xmlns:inkml="http://www.w3.org/2003/InkML" xml:id="stk26" contextRef="#ctx0" brushRef="#br1">3720 2629 0,'0'5'0,"-4"13"207,-1 -13 -144,5 -1 -63,-4 6 94,-6 3 -94,6 -3 62,-6 8 -62,6 -9 47,-1 -4 -47,-9 4 63,14 0 -63,-4 -9 61</inkml:trace>
    </iact:actionData>
  </iact:action>
  <iact:action type="add" startTime="191957">
    <iact:property name="dataType"/>
    <iact:actionData xml:id="d27">
      <inkml:trace xmlns:inkml="http://www.w3.org/2003/InkML" xml:id="stk27" contextRef="#ctx0" brushRef="#br1">3623 2634 0,'10'0'141,"-1"0"-141,0 0 62,0 4 -62,-4 -4 0,4 5 63,0 4 -63,-9 -4 31,14 -1 -31,-9 -4 0,4 10 78,-4 -1 -78,-5 -5 0,9 1 62,-4 4 -62,-1 -4 63,1 4 -63,4 0 62,-9 -4 -62,5 0 47</inkml:trace>
    </iact:actionData>
  </iact:action>
  <iact:action type="add" startTime="198725">
    <iact:property name="dataType"/>
    <iact:actionData xml:id="d28">
      <inkml:trace xmlns:inkml="http://www.w3.org/2003/InkML" xml:id="stk28" contextRef="#ctx0" brushRef="#br1">4395 1834 0,'0'-4'0,"0"-6"360,0 -3 -360,0 3 41,0 6 22,0 -1 -63,-9 -4 62,4 4 -62,-4 5 94,-5 0 -94,0 0 62,5 0 -62,4 0 32,-4 5 14,9 9 -46,0 -5 63,0 -4 -63,0 -1 47,0 5 -47,0 1 61,5 -1 -46,-1 0 -15,-4 5 47,5 9 -31,0 -18 31,4 18 -47,-9 -14 62,0 -4 -62,0 4 63,0 -5 -63,0 1 31,5 0 -31</inkml:trace>
    </iact:actionData>
  </iact:action>
  <iact:action type="add" startTime="200639">
    <iact:property name="dataType"/>
    <iact:actionData xml:id="d29">
      <inkml:trace xmlns:inkml="http://www.w3.org/2003/InkML" xml:id="stk29" contextRef="#ctx0" brushRef="#br1">4275 1904 0,'37'-5'238,"0"5"-238,-28 0 63,10 0 78,-1 0 -141,-13 0 62</inkml:trace>
    </iact:actionData>
  </iact:action>
  <iact:action type="add" startTime="201990">
    <iact:property name="dataType"/>
    <iact:actionData xml:id="d30">
      <inkml:trace xmlns:inkml="http://www.w3.org/2003/InkML" xml:id="stk30" contextRef="#ctx0" brushRef="#br1">4469 1779 0,'0'4'0,"-5"6"204,1 -1 -204,-5 9 62,4 1 -62,5 -15 0,-5 15 77,5 -14 -77,-4 8 46,4 -8 -30,0 9 47,0 -9 -63,0 4 46,0 0 33,0 -4 -17,4 -1 -31,6 -4 32,3 0 -63,11 0 41,-11 0 -26,6 0 32,-1 0 -47</inkml:trace>
    </iact:actionData>
  </iact:action>
  <iact:action type="add" startTime="203971">
    <iact:property name="dataType"/>
    <iact:actionData xml:id="d31">
      <inkml:trace xmlns:inkml="http://www.w3.org/2003/InkML" xml:id="stk31" contextRef="#ctx0" brushRef="#br1">4506 1825 0,'9'0'109,"-4"9"-109,4 -4 47,5 13 -47,-9 -13 63,-5 0 -63,4 -1 62,1 1 -62,0 -1 31,-5 1 -31,4 -5 47,-4 5 -31</inkml:trace>
    </iact:actionData>
  </iact:action>
  <iact:action type="add" startTime="204964">
    <iact:property name="dataType"/>
    <iact:actionData xml:id="d32">
      <inkml:trace xmlns:inkml="http://www.w3.org/2003/InkML" xml:id="stk32" contextRef="#ctx0" brushRef="#br1">4492 1894 0,'0'-4'0,"5"4"94,-5 -5 -94,4 -4 47,10 4 15,-14 1 -62,5 -1 125,0 0 -125,13 -4 47,-13 4 -16,-1 1 -31,1 -1 51</inkml:trace>
    </iact:actionData>
  </iact:action>
  <iact:action type="add" startTime="206389">
    <iact:property name="dataType"/>
    <iact:actionData xml:id="d33">
      <inkml:trace xmlns:inkml="http://www.w3.org/2003/InkML" xml:id="stk33" contextRef="#ctx0" brushRef="#br1">4575 1756 0,'10'0'0,"-6"0"0,5 0 63,5 0 -63,0 0 62,-5 0 -62,-9 4 31,5 1 -31,4 0 47,5 8 -47,-9 -13 63,-1 5 -63,-4 0 62,0 -1 -62,5 6 63,-5 3 -63,0 -8 62,0 0 -62,0 4 63,0 0 -16,0 -4 -32,-14 4 66,14 -4 -81,-9 4 94,-10 -5 -94,6 1 63,-6 4 -63,5 -9 62,10 0 47,-1 5 -77</inkml:trace>
    </iact:actionData>
  </iact:action>
  <iact:action type="add" startTime="217957">
    <iact:property name="dataType"/>
    <iact:actionData xml:id="d34">
      <inkml:trace xmlns:inkml="http://www.w3.org/2003/InkML" xml:id="stk34" contextRef="#ctx0" brushRef="#br1">4367 2684 0,'-9'-9'375,"0"5"-360,9 -1 32,0 10 108,5 -5 -155,-5 9 47,0 -5 -47,0 1 0,-5 9 78,14 -14 125,14 -9 -203,-23 4 0,5 0 79,0 5 -79,-5 10 51,0 -1 -4,-5 -9 -47,-23 0 62,19 -5 -62,9 1 63,0 -6 -16,0 6 -47,0 -1 62,9 -4 -62,-9 4 63,9 5 -63,-4 0 62,4 10 -62,-9 3 47,0 -8 -47,-4 0 77,-15 -5 -61,15 0 31,-1 0 15,5 -10 -15,0 1 -31,5 9 124,-5 5 -140,0 -1 32,0 1 -32,0 0 15,0 -1 48,0 1 -63,-5 -1 60,-4 -4 -13,4 -9 -47,5 -14 63,5 14 -63,-1 4 62,6 5 1,-1 5 -63,-9 0 31,4 -1 -31,-4 5 78,-9 -9 16,0 0 -94,4 -4 93,5 -1 -93</inkml:trace>
    </iact:actionData>
  </iact:action>
  <iact:action type="add" startTime="223914">
    <iact:property name="dataType"/>
    <iact:actionData xml:id="d35">
      <inkml:trace xmlns:inkml="http://www.w3.org/2003/InkML" xml:id="stk35" contextRef="#ctx0" brushRef="#br1">4363 2560 0</inkml:trace>
    </iact:actionData>
  </iact:action>
  <iact:action type="add" startTime="224543">
    <iact:property name="dataType"/>
    <iact:actionData xml:id="d36">
      <inkml:trace xmlns:inkml="http://www.w3.org/2003/InkML" xml:id="stk36" contextRef="#ctx0" brushRef="#br1">4363 2560 0</inkml:trace>
    </iact:actionData>
  </iact:action>
  <iact:action type="add" startTime="225204">
    <iact:property name="dataType"/>
    <iact:actionData xml:id="d37">
      <inkml:trace xmlns:inkml="http://www.w3.org/2003/InkML" xml:id="stk37" contextRef="#ctx0" brushRef="#br1">4354 2564 0</inkml:trace>
    </iact:actionData>
  </iact:action>
  <iact:action type="add" startTime="226256">
    <iact:property name="dataType"/>
    <iact:actionData xml:id="d38">
      <inkml:trace xmlns:inkml="http://www.w3.org/2003/InkML" xml:id="stk38" contextRef="#ctx0" brushRef="#br1">4414 2578 0</inkml:trace>
    </iact:actionData>
  </iact:action>
  <iact:action type="add" startTime="226942">
    <iact:property name="dataType"/>
    <iact:actionData xml:id="d39">
      <inkml:trace xmlns:inkml="http://www.w3.org/2003/InkML" xml:id="stk39" contextRef="#ctx0" brushRef="#br1">4469 2573 0</inkml:trace>
    </iact:actionData>
  </iact:action>
  <iact:action type="add" startTime="227991">
    <iact:property name="dataType"/>
    <iact:actionData xml:id="d40">
      <inkml:trace xmlns:inkml="http://www.w3.org/2003/InkML" xml:id="stk40" contextRef="#ctx0" brushRef="#br1">4381 2560 0</inkml:trace>
    </iact:actionData>
  </iact:action>
  <iact:action type="add" startTime="230742">
    <iact:property name="dataType"/>
    <iact:actionData xml:id="d41">
      <inkml:trace xmlns:inkml="http://www.w3.org/2003/InkML" xml:id="stk41" contextRef="#ctx0" brushRef="#br1">4381 2560 0,'0'-5'0,"0"0"286,-4 5 -67,-1 0 -219,0 -4 0,1 4 63,-1 -5 -63,-4 5 140,4 0 -1,5 9 -139,-4 -4 63,4 0 -63,0 4 62,0 -5 -31,0 1 16,4 0 94,6 -5 -141,-6 0 62,5 4 6,-4 -4 -68,0 0 62,-1 0 48,1 0 -32,-5 -4 -78,0 -6 62,0 6 63,0 -1 -80,-5 1 18,1 4 140,-1 0 -203,-4 0 78,4 0 16,1 0 -32,-1 4 6,5 5 72,5 -4 -140,-5 -10 297,0 1 -281,-10 -5 284,-4 4 -300</inkml:trace>
    </iact:actionData>
  </iact:action>
  <iact:action type="add" startTime="230743">
    <iact:property name="dataType"/>
    <iact:actionData xml:id="d42">
      <inkml:trace xmlns:inkml="http://www.w3.org/2003/InkML" xml:id="stk42" contextRef="#ctx0" brushRef="#brinv">0 0 0</inkml:trace>
    </iact:actionData>
  </iact:action>
  <iact:action type="add" startTime="230744">
    <iact:property name="dataType"/>
    <iact:actionData xml:id="d43">
      <inkml:trace xmlns:inkml="http://www.w3.org/2003/InkML" xml:id="stk43" contextRef="#ctx0" brushRef="#brinv">4871 2754 0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6-11-23T11:59:52.562Z"/>
    </inkml:context>
    <inkml:brush xml:id="br0">
      <inkml:brushProperty name="width" value="0.08084" units="cm"/>
      <inkml:brushProperty name="height" value="0.08084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64386">
    <iact:property name="dataType"/>
    <iact:actionData xml:id="d0">
      <inkml:trace xmlns:inkml="http://www.w3.org/2003/InkML" xml:id="stk0" contextRef="#ctx0" brushRef="#br0">1615 42 0,'14'9'188,"4"5"-188,-9 -10 78,10 6 -78,4 -1 62,-5 0 -62,-18 -4 67,5 4 -67,4 0 62,-9 0 -62,10 15 63,-10 -15 -63,0 0 78,0 0 -78,0 10 62,0 -15 -62,0 1 32,0 4 -32,0 1 62,0 3 -62,0 1 63,0 -9 -63,0 4 62,-5 -4 -62,5 -1 16,0 6 62,-9 13 -78,9 -9 78,0 -10 -78,-5 -4 234,-9 -14 -234,14 10 47,-14 -10 -47,10 5 63,-6 -5 -63,-3 9 56,-1 -4 -56,4 4 63,10 19 109,5 19 -172,4 -15 62,5 -9 -62,-9 5 31,4 -9 1,10 18 -32,-10 -14 62,-5 -9 -62,1 14 31,0 5 -31,-1 -6 83,1 -8 73,0 -5 -125,-1 0 -31,10 -14 63,9 -9 -48,24 0 48,-24 14 -63,-5 4 62,-4 -4 -62,-5 0 63,-9 4 -63,5 -4 77,0 9 -15,-33 -5 95,9 5 -157,10 0 62,4 0 -62,-8 0 78,3 5 -78,6 -5 63,-6 9 -63,6 -4 60,4 4 3,-9 0 -63,-5 5 62,14 -9 110,-14 8 -156,14 -8 46,-5 4 -62,-4 1 63,9 -1 -63,-5 -9 62,5 9 -10,-4 -9 213,-1 -14 -265,5 0 78,0 10 -78,-5 -6 79,1 1 -79,4 5 0,-10 -10 67,1 4 -67,5 6 63,-1 -5 -1,-4 -1 -62,9 6 31,0 -1 -31,0 0 16,-5 1 62,-4 -15 -78,4 15 63,1 -6 -63,-1 6 62,0 -1 -62,5 10 265,14 4 -265,-9 -4 31,4 -1 -31,-4 -4 32,9 10 -32,-10 -6 78,1 1 -78,-5 -1 0,4 1 62,1 -5 -46,-5 5 46,9 -5 125,-4 0 -125,-5 -10 -62,0 6 63,5 -5 31,-5 4 -63,0 0 -31,0 1 47,4 -1 46,1 -4 -93,0 0 78,-5 4 -78,0 0 62,0 -4 -62,4 4 63,-4 1 -63,0 -1 15,5 -4 48,-1 4 -63,-4 1 62,0 -6 -62,0 6 78,0 -1 -78,0 1 63,0 -1 -63,0 -14 62,0 15 -62,0 -5 51,0 4 -51,0 0 62,0 1 -15,-4 -6 16,-5 1 -63,4 5 62,-4 -6 -62,4 10 63,-9 -9 -63,5 4 78,4 -4 -78,-4 0 62,4 4 21,-4 -4 -83,0 0 94,4 4 -94,-4 1 31,4 -1 -15,1 5 47,-10 -5 -63,9 5 31,-9 -4 -31,-9 4 94,5 -10 -94,18 15 238,9 4 -238,5 -4 78,0 0 -78,-5 4 16,5 -5 -16,0 1 93,-5 -5 -93,5 14 125,-10 -14 -125,1 5 63,0 -1 -63,-1 -4 83,-4 5 -83,5 4 63,-5 5 -63,5 -9 62,-1 8 -46,-4 -8 31</inkml:trace>
    </iact:actionData>
  </iact:action>
  <iact:action type="add" startTime="74171">
    <iact:property name="dataType"/>
    <iact:actionData xml:id="d1">
      <inkml:trace xmlns:inkml="http://www.w3.org/2003/InkML" xml:id="stk1" contextRef="#ctx0" brushRef="#br0">32 199 0,'5'0'0,"0"0"0,8 0 63,1 0 -63,-4 4 62,3 6 -62,-3 -1 79,-6 0 -79,1 5 62,-5 -9 -62,5 4 0,-5 -4 63,0 8 -63,0 1 62,0 0 1,0 0 -63,0 0 67,0 -9 -67,0 4 62,0 0 -62,-5 -4 63,-4 4 -63,4 5 78,-4 -5 -78,0 0 62,-1 1 -62,6 -6 63,-6 5 -63,1 1 62,9 -6 -62,-9 1 129,9 4 -129,0 -23 266,0 0 -266,0 5 62,0 0 32,0 4 -94,0 -9 77,0 5 -62,5 0 48,-5 0 -63,0 4 62,4 24 141,-4 -10 -203,0 5 63,0 -5 -63,5 0 62,-5 5 -62,0 -9 47,0 -1 -47,0 1 47,0 0 -47,-5 -1 125,14 5 259,5 -9 -384,-9 0 0,4 0 62,0 0 -46,-4 0 31,4 0 -47,-4 0 15,0 0 48,-1 0 15,5 0 16,-4 0 -32,-28 0 120,-5 0 -182,14 0 78,14 -4 156,-4 -5 -234,4 4 63,0 -14 -63,0 15 56,0 -5 -56,4 -1 78,1 -4 -78,-5 10 94,0 -1 -78,0 1 46,0 -1 -62,0 0 0,0 -9 63,-5 19 248,1 9 -311,-6 9 62,6 -9 -62,-1 -5 78,5 -4 -15,0 -1 31,0 1 -94,5 -5 192,13 0 -192,-13 0 31,0 0 16,-1 0 -47,1 -5 62,-1 1 16,1 -1 -15,0 1 -63,-1 4 0,1 -5 62,-5 0 1,5 1 45,-5 -1 -108,4 0 125,-4 -4 -62,5 5 -48,-5 -6 48,4 6 -63,-4 -1 94,5 0 -32,-5 -4 -62,0 0 82,0 4 -82,0 1 141,5 -6 -141,-5 6 62,0 -5 -62,0 4 94,0 0 -94,0 1 63,0 -6 -63,0 1 78,-10 -9 -78,6 8 99,4 6 -84,-5 -1 48,-4 -9 -48,4 5 48,-13 0 124,9 4 -187,9 1 78,-24 4 67,20 0 -145,-1 0 78,-4 0 -78,4 0 62,-9 0 -62,5 0 63,9 4 186,9 -4 -249,5 5 63,5 4 -63,-15 -4 78,6 -1 -78,-1 1 62,-4 -5 -62,-1 5 94,10 -1 -94,-9 5 78,-1 -4 -78,1 -5 0,0 19 63,-1 -15 -3,1 5 -60,-5 -4 31,0 0 32,0 -1 15,0 6 16,0 -6 -94,0 1 62,0 -1 1,0 1 -63,0 4 62,0 -4 21,0 0 74</inkml:trace>
    </iact:actionData>
  </iact:action>
  <iact:action type="add" startTime="112425">
    <iact:property name="dataType"/>
    <iact:actionData xml:id="d2">
      <inkml:trace xmlns:inkml="http://www.w3.org/2003/InkML" xml:id="stk2" contextRef="#ctx0" brushRef="#br0">5052 9 0,'19'0'125,"13"0"-125,-27 0 47,23 5 -47,-24 -5 32,15 4 -32,-14 1 46,-1 -5 -46,5 0 0,1 0 63,13 14 -63,-19 -9 16,29 8 46,4 11 -62,-23 -11 78,-10 -8 -78,6 4 31,-10 1 32,9 3 -63,-5 1 62,1 5 -62,0 -10 79,-5 0 -79,4 1 62,-4 -1 -62,0 0 63,0 5 -63,0 -9 62,10 -5 124,13 -14 -186,-19 4 78,6 -8 -78,-1 13 63,-9 1 -63,0 -6 125,5 6 -125,-5 -10 78,0 23 193,0 10 -271,0 -10 31,0 -4 -31,-5 8 78,0 1 -78,1 -14 0,4 5 62,0 4 17,-10 -4 -79,6 -1 62,-1 6 -62,0 -6 67,1 1 -67,4 4 78,-9 -9 78,-5 -9 -156,4 4 78,6 1 -78,-1 4 0,-13 -5 78,-1 0 -78,5 1 63,-4 4 -63,9 -5 0,-1 1 77,6 4 -77,64 0 265,-37 4 -265,-14 1 32,5 -5 -32,-5 0 47,-4 0 -47,0 4 191,18 6 -175,-19 -10 15,1 0 406,4 -10 -437,-9 6 62,5 -5 -46,4 4 77,-4 0 -93,-5 1 78,4 -10 -78,-4 9 79,0 1 -79,0 -1 93,0 -4 -93,0 -1 78,-4 10 -78,4 -4 62,-5 8 141,-4 15 -203,4 -5 63,-4 4 -63,4 -13 46,5 4 -46,-4 0 110,-6 -4 -48,6 0 -62,-1 -1 36,1 -4 26,-6 5 -62,6 -5 141,-1 0 -141,0 0 62,-4 0 -62,-9 -9 78,-10 -1 -78,9 10 63,15 0 -63,-5 0 62,-1 0 -62,1 0 67</inkml:trace>
    </iact:actionData>
  </iact:action>
  <iact:action type="add" startTime="119284">
    <iact:property name="dataType"/>
    <iact:actionData xml:id="d3">
      <inkml:trace xmlns:inkml="http://www.w3.org/2003/InkML" xml:id="stk3" contextRef="#ctx0" brushRef="#br0">3780 9 0,'28'5'109,"-5"9"-109,-5 0 78,1 9 -78,-14 -5 63,-5 -9 -63,0 1 62,0 8 -62,0 1 78,-5 4 -78,0 -19 32,-4 6 -32,9 -6 0,-9 10 67,-5 0 -67,5 0 47,-10 4 15,1 1 -62,8 -10 63,6 -4 -63,-15 4 78,5 5 -78,10 -9 62,4 -15 171,4 -17 -218,1 17 -15,0 -4 47,-1 -9 -47,1 9 78,-5 5 -78,0 5 78,0 27 47,0 -5 -125,0 -9 47,0 10 -47,0 -10 68,0 14 -68,-9 -9 78,9 0 -78,18 -14 281,38 0 -281,-47 0 0,9 -5 63,-13 1 -63,14 -5 108,-10 4 -108,-23 5 188,-37 5 -188,19 -1 78,13 -4 -78,15 0 31,-10 5 -31,14 -19 280,0 -5 -280,4 19 0,1 -13 78,0 3 -78,-5 6 0,9 -15 31,0 5 31,-14 28 173,-13 9 -235,13 -18 31,-4 13 -31,4 -8 67,5 -6 -67,0 6 281,33 -6 -281,-19 -4 63,-5 0 -63,0 0 0,5 0 78,-5 0 -78,-4 0 66,4 0 -66,-4 -4 63,-10 4 109,-36 0 -172,-6 0 62,43 4 -62,-1 -4 31,5 -4 177,0 -6 -208,5 -4 79,-5 5 -79,0 5 62,0 -6 -62,0 6 78,4 -6 -78,1 1 63,0 5 -63,-5 -1 78,4 0 -78,5 -9 62,-9 10 36,0 -5 43,0 4 -141</inkml:trace>
    </iact:actionData>
  </iact:action>
  <iact:action type="add" startTime="119285">
    <iact:property name="dataType"/>
    <iact:actionData xml:id="d4">
      <inkml:trace xmlns:inkml="http://www.w3.org/2003/InkML" xml:id="stk4" contextRef="#ctx0" brushRef="#brinv">0 0 0</inkml:trace>
    </iact:actionData>
  </iact:action>
  <iact:action type="add" startTime="119286">
    <iact:property name="dataType"/>
    <iact:actionData xml:id="d5">
      <inkml:trace xmlns:inkml="http://www.w3.org/2003/InkML" xml:id="stk5" contextRef="#ctx0" brushRef="#brinv">5423 472 0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6-11-23T12:03:21.064Z"/>
    </inkml:context>
    <inkml:brush xml:id="br0">
      <inkml:brushProperty name="width" value="0.08079" units="cm"/>
      <inkml:brushProperty name="height" value="0.08079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01264">
    <iact:property name="dataType"/>
    <iact:actionData xml:id="d0">
      <inkml:trace xmlns:inkml="http://www.w3.org/2003/InkML" xml:id="stk0" contextRef="#ctx0" brushRef="#br0">9 46 0,'0'5'0,"0"-1"78,5 -4 -63,-5 5 -15,4 0 16,1 -5 -16,0 4 16,-1 1 -16,6 4 15,3 -9 10,-8 5 -9,4 -1 -16,-4 1 15,4 -5 1,-4 5 -1,-1 -1 48,1 -4 -63,0 5 16,4 -5 -16,0 0 15,-4 0 -15,9 0 16,-5 0 -1,0 0 -15,5 0 16,-5 5 -16,-4 -5 16,4 0 -16,-4 0 15,4 4 1,-4 -4 0,-1 0 -16,1 0 15,-1 0 1,1 0 15,0 0 0,-1 0 -31,1 5 32,4 -5 -32,-4 0 15,4 0 -15,-4 0 16,-1 0 -16,1 0 15,0 0 -15,-1 0 32,1 0 -1,-1 0 4,1 -5 -35,0 5 16,4 0 -1,-4 0 32,-5 -4 -15,9 4 -17,-9 -10 1,4 10 -1,1 0 1,0 -4 0,-1 4 -16,-4 -10 93,5 10 -77,0 0 0,-5 -4 -1,4 -1 1</inkml:trace>
    </iact:actionData>
  </iact:action>
  <iact:action type="add" startTime="103858">
    <iact:property name="dataType"/>
    <iact:actionData xml:id="d1">
      <inkml:trace xmlns:inkml="http://www.w3.org/2003/InkML" xml:id="stk1" contextRef="#ctx0" brushRef="#br0">721 51 0,'0'4'0,"0"1"94,0 0 -78,5 -1 -1,-5 1 1,4 0 0,6 -1 3,-6 1 -19,-4 -1 16,10 1 -16,-6 0 16,1 -5 -1,-1 4 -15,1 1 16,0 -5 -1,4 5 -15,-9 -1 16,5 -4 -16,4 5 16,-5 -5 -16,1 4 15,0 -4 -15,-1 5 16,1 -5 -16,0 5 16,4 -5 -16,0 0 15,0 0 1,-4 4 -16,4 -4 15,-4 0 1,4 0 -16,0 0 16,-4 0 -16,4 0 0,0 0 15,-4 0 -15,4 0 16,-4 0 0,0 0 -16,-1 0 15,1 -4 16,-1 -1 1,1 5 -17,0 0 1,-1 -5 -16,1 1 16,0 -1 -16,-1 5 15,1 0 -15,-5 -4 16,9 -1 -16,0 0 15,-4 1 1,4 4 0</inkml:trace>
    </iact:actionData>
  </iact:action>
  <iact:action type="add" startTime="106349">
    <iact:property name="dataType"/>
    <iact:actionData xml:id="d2">
      <inkml:trace xmlns:inkml="http://www.w3.org/2003/InkML" xml:id="stk2" contextRef="#ctx0" brushRef="#br0">3223 18 0,'0'10'0,"0"-6"31,0 1 -15,0 0 -1,0 4 1,4 0 0,1 -9 -16,0 5 15,-5 -1 1,4 6 -1,1 -10 1,0 0 -16,-5 4 0,4 5 16,1 -9 -1,-1 5 1,-4 0 0,5 -1 -1,0 -4 -15,-1 0 16,6 0 -16,-1 5 15,-5 0 16,6 -1 0,-6 -4 -15,6 0 -1,-6 5 16,5 -5 -15,-4 0 0,0 0 -1,-1 0 -15,1 0 16,0 0 0,-1 0 -1,1 -5 16,-1 5 -15,1 0 0,0 -4 15,-1 -6 47,1 6 0,0 4 -62,-5 -5 -16,4 0 15,1 5 17,-1 -4 -32,1 -1 14,0 1 2,-1 -1 0,-4 -4 265</inkml:trace>
    </iact:actionData>
  </iact:action>
  <iact:action type="add" startTime="108953">
    <iact:property name="dataType"/>
    <iact:actionData xml:id="d3">
      <inkml:trace xmlns:inkml="http://www.w3.org/2003/InkML" xml:id="stk3" contextRef="#ctx0" brushRef="#br0">3805 23 0,'0'5'0,"0"-1"63,0 6 -32,0 -6 -15,5 -4 -16,-5 9 0,5 1 31,-1 -6 -16,-4 6 1,10 -1 0,-10 -5 -1,4 -4 -15,1 5 16,-5 0 -16,4 -5 16,1 0 -16,0 4 15,4 -4 1,-9 5 -16,5 0 0,-1 -1 46,1 -4 -46,-1 0 16,1 5 -16,4 -1 15,-4 -4 -15,4 5 16,-4 -5 -16,9 5 16,-10 -5 -16,1 4 15,4 1 -15,0 -5 16,-4 0 -16,9 9 15,-5 -9 -15,-4 0 16,4 0 -16,0 5 16,1 -5 -16,-1 0 15,-5 0 -15,6 0 16,-1 0 -16,-4 0 16,-1 0 -16,1 0 15,-1 0 1,6 0 -16,-6 0 15,10 0 1,-5 0 -16,-4 0 0,4 0 16,-4 -5 -16,4 5 15,-4 0 1,4 -4 0,-4 4 -16,-1 -5 0,5 5 15,-4 0 1,0 -5 -16,9 1 15,-5 -1 -15,-5 5 16,6 -9 -16,-1 4 16,5 1 -1,-10 -1 -15,6 -4 16,-1 -1 -16,-4 10 16,-5 -4 -16,4 4 15,1 0 -15,-5 -5 16,4 1 -1,1 4 -15,0 -5 16,-5 -4 0,4 9 -16,1 -10 15,4 6 -15,-9 -1 16,5 1 -16,-1 -1 16,1 0 -16,0 1 15,-1 -1 -15,1 0 16,0 1 -1,-1 -1 1</inkml:trace>
    </iact:actionData>
  </iact:action>
  <iact:action type="add" startTime="118073">
    <iact:property name="dataType"/>
    <iact:actionData xml:id="d4">
      <inkml:trace xmlns:inkml="http://www.w3.org/2003/InkML" xml:id="stk4" contextRef="#ctx0" brushRef="#br0">1776 823 0,'9'0'177,"5"0"-161,0 0 -16,-1 0 15,10 0 -15,1 0 16,-11 0 -16,-3 0 16,4 0 -16,-10 0 15,1 0 -15,-1 0 16,6 0 -16,-6 0 15,1 0 1,0 0 -16,-1 0 16,1 0 -16,-1 0 15,6 0 -15,4 -4 16,-10 4 0,5 0 -16,1 0 15,-6 0 1,6 0 -16,-1 -5 15,-5 5 1,6 0 0,-10 -5 -16,9 5 15,-4 0 -15,4 -4 16,0 4 -16,-4 0 16,4 0 -16,-4 0 15,8 0 -15,1 0 16,0 0 -16,-5 0 15,5 -5 -15,0 5 16,-5 -5 -16,5 5 16,0 0 -16,-9 0 23,4 0 -23,-4 0 16,4 0 -16,0 0 16,0 0 -1,1 0 -15,-6 0 16,6 0 -16,-6 0 15,5 0 -15,-4 0 16,0 0 -16,-1 0 16,1 0 -1,0 0 -15,-1 0 0,1 0 16,-1 0 0,6 0 -16,-6 0 0,6 0 15,-6 0 -15,5 0 31,1 0 -31,-6 0 32,1 0 -32,-1 0 15,6 0 -15,-6 0 16,6 0 -16,-1 0 16,-5 0 -16,6 0 15,-6 0 -15,10 0 16,-5 0 -16,-4 0 15,4 0 -15,-4 0 16,9 0 -16,0 0 16,-10 0 -16,15 0 15,-5 0 -15,0 0 16,-1 0 -16,6 0 16,-5 0 -16,-10 0 15,10 0 -15,0 0 16,-9 0 -16,-1 0 15,1 0 -15,0 0 16,-1 0 0,1 0 -1,4 0 -15,-4 0 5,4 0 11,-4 0 -16,4 0 15,0 0 -15,0 0 16,1 0 -16,-1 0 15,0 0 1,-4 0 -16,9 0 16,-5 0 -16,-4 0 15,4 0 -15,-5 0 16,6 0 -16,4 0 16,-10 0 -16,15 0 15,-1 0 -15,1 5 16,-15 -5 -16,15 0 15,-5 0 -15,0 0 16,-5 0 -16,0 0 16,-4 0 -16,4 0 15,-5 0 1,6 0 0,-1 0 -1,0 0 1,0 0 -1,-4 0 -15,4 0 16,10 0 0,-15 0 -16,15 0 15,-5 0 -15,4 0 16,-4 0 -16,5 0 16,-5 5 -16,-5 -5 15,9 4 -15,-4 -4 16,-5 0 -16,-4 0 15,4 0 1,-4 0 -16,4 0 0,0 0 16,-4 0 -1,4 0 1,-4 0 0,4 0 -2,0 0 -14,-4 0 16,4 0 -16,1 0 15,-1 0 -15,9 0 16,-4 0 -16,5 5 16,-1 -5 -16,1 5 15,-5 -5 1,-5 0 -16,0 0 0,-4 0 16,4 0 -1,0 0 -15,0 0 16,-4 0 -1,4 0 -15,5 0 16,-9 0 -16,13 0 16,-9 0 -16,-4 0 15,4 0 -15,-4 0 16,0 0 0,-1 0 -1,1 0 1,4 0 -16,0 0 15,5 0 -15,9 0 16,-9 0 -16,5 0 16,-15 0 -16,6 0 15,-1 0 -15,-5 0 16,6 0 -16,-6 0 47,6 0 31,-6 0 -78,1 0 16,-1 0 -16,6 0 15,-6 0 1,6 0 -16,3 0 14,-8 0 -14,4 0 16,-4 0 -16,4 0 16,-4 0 -1</inkml:trace>
    </iact:actionData>
  </iact:action>
  <iact:action type="add" startTime="118074">
    <iact:property name="dataType"/>
    <iact:actionData xml:id="d5">
      <inkml:trace xmlns:inkml="http://www.w3.org/2003/InkML" xml:id="stk5" contextRef="#ctx0" brushRef="#brinv">0 0 0</inkml:trace>
    </iact:actionData>
  </iact:action>
  <iact:action type="add" startTime="118075">
    <iact:property name="dataType"/>
    <iact:actionData xml:id="d6">
      <inkml:trace xmlns:inkml="http://www.w3.org/2003/InkML" xml:id="stk6" contextRef="#ctx0" brushRef="#brinv">4346 832 0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6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3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2E7CA2-9E17-491C-8737-248966AE046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01C7-FF3B-48AA-B0A6-C0BEBD0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.xml"/><Relationship Id="rId4" Type="http://schemas.microsoft.com/office/2007/relationships/media" Target="../media/media2.mp4"/><Relationship Id="rId9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microsoft.com/office/2007/relationships/media" Target="../media/media3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4.mp4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tags" Target="../tags/tag11.xml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12" Type="http://schemas.microsoft.com/office/2011/relationships/inkAction" Target="../ink/inkAction2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microsoft.com/office/2007/relationships/media" Target="../media/media5.mp4"/><Relationship Id="rId9" Type="http://schemas.openxmlformats.org/officeDocument/2006/relationships/image" Target="../media/image6.emf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10.gif"/><Relationship Id="rId12" Type="http://schemas.openxmlformats.org/officeDocument/2006/relationships/image" Target="../media/image11.png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10" Type="http://schemas.microsoft.com/office/2011/relationships/inkAction" Target="../ink/inkAction3.xml"/><Relationship Id="rId4" Type="http://schemas.microsoft.com/office/2007/relationships/media" Target="../media/media6.mp4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image" Target="../media/image100.png"/><Relationship Id="rId12" Type="http://schemas.openxmlformats.org/officeDocument/2006/relationships/tags" Target="../tags/tag17.xml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11" Type="http://schemas.microsoft.com/office/2011/relationships/inkAction" Target="../ink/inkAction4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.png"/><Relationship Id="rId4" Type="http://schemas.microsoft.com/office/2007/relationships/media" Target="../media/media7.mp4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543" y="138006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Relations vs. Functions </a:t>
            </a:r>
            <a:r>
              <a:rPr lang="en-US" b="1" dirty="0" smtClean="0"/>
              <a:t> </a:t>
            </a:r>
            <a:r>
              <a:rPr lang="en-US" b="1" dirty="0"/>
              <a:t>Function Notation, </a:t>
            </a:r>
            <a:r>
              <a:rPr lang="en-US" b="1" dirty="0" smtClean="0"/>
              <a:t>&amp;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Lesson 5-1</a:t>
            </a:r>
            <a:endParaRPr lang="en-US" sz="4800" dirty="0"/>
          </a:p>
        </p:txBody>
      </p:sp>
      <p:pic>
        <p:nvPicPr>
          <p:cNvPr id="6" name="tmp4193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70.2666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3"/>
    </mc:Choice>
    <mc:Fallback xmlns="">
      <p:transition spd="slow" advTm="11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5" y="240632"/>
            <a:ext cx="7386974" cy="106171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What is a function?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579" y="1162811"/>
            <a:ext cx="10643521" cy="3124201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 function is </a:t>
            </a:r>
            <a:r>
              <a:rPr lang="en-US" sz="4000" dirty="0" smtClean="0"/>
              <a:t>a defined rule </a:t>
            </a:r>
            <a:r>
              <a:rPr lang="en-US" sz="4000" dirty="0"/>
              <a:t>(or formula) that assigns </a:t>
            </a:r>
            <a:r>
              <a:rPr lang="en-US" sz="4000" dirty="0" smtClean="0"/>
              <a:t>one and only one output (usually f(x)) for each input (usually x). </a:t>
            </a:r>
          </a:p>
          <a:p>
            <a:r>
              <a:rPr lang="en-US" sz="4000" dirty="0" smtClean="0"/>
              <a:t>It </a:t>
            </a:r>
            <a:r>
              <a:rPr lang="en-US" sz="4000" dirty="0"/>
              <a:t>is like a machine that takes in an input </a:t>
            </a:r>
            <a:r>
              <a:rPr lang="en-US" sz="4000" dirty="0" smtClean="0"/>
              <a:t>(x) to </a:t>
            </a:r>
            <a:r>
              <a:rPr lang="en-US" sz="4000" dirty="0"/>
              <a:t>produce an </a:t>
            </a:r>
            <a:r>
              <a:rPr lang="en-US" sz="4000" dirty="0" smtClean="0"/>
              <a:t>output f(x)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3914274"/>
            <a:ext cx="4443663" cy="2769803"/>
          </a:xfrm>
          <a:prstGeom prst="rect">
            <a:avLst/>
          </a:prstGeom>
          <a:noFill/>
        </p:spPr>
      </p:pic>
      <p:pic>
        <p:nvPicPr>
          <p:cNvPr id="8" name="tmp859D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28.78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9">
            <p14:nvContentPartPr>
              <p14:cNvPr id="9" name="Ink 8"/>
              <p14:cNvContentPartPr/>
              <p14:nvPr>
                <p:custDataLst>
                  <p:tags r:id="rId10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671000" y="4508503"/>
              <a:ext cx="3192855" cy="1446216"/>
            </p14:xfrm>
          </p:contentPart>
        </mc:Choice>
        <mc:Fallback>
          <p:pic>
            <p:nvPicPr>
              <p:cNvPr id="9" name="Ink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62000" y="4499502"/>
                <a:ext cx="3210855" cy="146421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44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0369"/>
            <a:ext cx="10563311" cy="138363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What is the difference between functions and equations in two variables?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524001"/>
                <a:ext cx="10523621" cy="5037219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/>
                  <a:t>N</a:t>
                </a:r>
                <a:r>
                  <a:rPr lang="en-US" sz="3200" b="1" dirty="0" smtClean="0"/>
                  <a:t>otations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An equation is written with two variables (Usually x and y), functions are written with an input and output (usually x and f(x))</a:t>
                </a:r>
                <a:endParaRPr lang="en-US" sz="3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is an equation 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200" dirty="0" smtClean="0"/>
                  <a:t> is a function </a:t>
                </a:r>
              </a:p>
              <a:p>
                <a:r>
                  <a:rPr lang="en-US" sz="3200" dirty="0" smtClean="0"/>
                  <a:t>So basically the difference is how we write the output.</a:t>
                </a:r>
              </a:p>
              <a:p>
                <a:r>
                  <a:rPr lang="en-US" sz="3200" dirty="0" smtClean="0"/>
                  <a:t> y for equations and f(x) for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524001"/>
                <a:ext cx="10523621" cy="5037219"/>
              </a:xfrm>
              <a:blipFill rotWithShape="0">
                <a:blip r:embed="rId6"/>
                <a:stretch>
                  <a:fillRect l="-2317" t="-3874" b="-4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mp4AF9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28.5419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8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66"/>
    </mc:Choice>
    <mc:Fallback xmlns="">
      <p:transition spd="slow" advTm="6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97537"/>
            <a:ext cx="10018713" cy="1487424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What is the difference between functions and equations in two 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8" y="1691639"/>
            <a:ext cx="10018713" cy="474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Solutions and Outputs</a:t>
            </a:r>
          </a:p>
          <a:p>
            <a:r>
              <a:rPr lang="en-US" sz="3200" dirty="0" smtClean="0"/>
              <a:t>An equation can have more than one solution , or more than one value for y</a:t>
            </a:r>
          </a:p>
          <a:p>
            <a:r>
              <a:rPr lang="en-US" sz="3200" dirty="0" smtClean="0"/>
              <a:t>A function does not have two or more outputs for one input. It </a:t>
            </a:r>
            <a:r>
              <a:rPr lang="en-US" sz="3200" i="1" u="sng" dirty="0" smtClean="0">
                <a:solidFill>
                  <a:srgbClr val="FF0000"/>
                </a:solidFill>
              </a:rPr>
              <a:t>has one and only one output </a:t>
            </a:r>
            <a:r>
              <a:rPr lang="en-US" sz="3200" dirty="0" smtClean="0"/>
              <a:t>for each input</a:t>
            </a:r>
          </a:p>
          <a:p>
            <a:r>
              <a:rPr lang="en-US" sz="3200" dirty="0" smtClean="0"/>
              <a:t>If a defined rule has more than one output for an input its called a relation.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tmpB378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29.5804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5"/>
    </mc:Choice>
    <mc:Fallback xmlns="">
      <p:transition spd="slow" advTm="4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24969"/>
            <a:ext cx="10018713" cy="119176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What is a relation?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2806" y="995015"/>
                <a:ext cx="10018713" cy="5705252"/>
              </a:xfrm>
            </p:spPr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A relation is a set of ordered pairs that can be represented by</a:t>
                </a:r>
              </a:p>
              <a:p>
                <a:r>
                  <a:rPr lang="en-US" sz="2800" b="1" dirty="0" smtClean="0"/>
                  <a:t>A relation set   </a:t>
                </a:r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:endParaRPr lang="en-US" sz="2800" b="1" dirty="0" smtClean="0"/>
              </a:p>
              <a:p>
                <a:r>
                  <a:rPr lang="en-US" sz="2800" b="1" dirty="0" smtClean="0"/>
                  <a:t>A Mapped diagram</a:t>
                </a:r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r>
                  <a:rPr lang="en-US" sz="2800" b="1" dirty="0" smtClean="0"/>
                  <a:t>Table </a:t>
                </a:r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r>
                  <a:rPr lang="en-US" sz="2800" b="1" dirty="0" smtClean="0"/>
                  <a:t>Graph.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2806" y="995015"/>
                <a:ext cx="10018713" cy="5705252"/>
              </a:xfrm>
              <a:blipFill rotWithShape="0">
                <a:blip r:embed="rId7"/>
                <a:stretch>
                  <a:fillRect l="-2007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ttp://www.emathematics.net/imagenes/relation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43" y="4510724"/>
            <a:ext cx="2236470" cy="1916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29184" y="-340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28" y="4510724"/>
            <a:ext cx="2353628" cy="2189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193536" y="124969"/>
            <a:ext cx="5900928" cy="8700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When each input has one and only one output the relation is called a function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4228" y="1460596"/>
            <a:ext cx="1905000" cy="2124075"/>
          </a:xfrm>
          <a:prstGeom prst="rect">
            <a:avLst/>
          </a:prstGeom>
        </p:spPr>
      </p:pic>
      <p:pic>
        <p:nvPicPr>
          <p:cNvPr id="18" name="tmp1707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30.2358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12">
            <p14:nvContentPartPr>
              <p14:cNvPr id="19" name="Ink 18"/>
              <p14:cNvContentPartPr/>
              <p14:nvPr>
                <p:custDataLst>
                  <p:tags r:id="rId13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025026" y="1298310"/>
              <a:ext cx="7732918" cy="4371401"/>
            </p14:xfrm>
          </p:contentPart>
        </mc:Choice>
        <mc:Fallback>
          <p:pic>
            <p:nvPicPr>
              <p:cNvPr id="19" name="Ink 1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6026" y="1289310"/>
                <a:ext cx="7750918" cy="4389401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85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75"/>
    </mc:Choice>
    <mc:Fallback xmlns="">
      <p:transition spd="slow" advTm="23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27" y="1998237"/>
            <a:ext cx="3810808" cy="381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592" y="721995"/>
            <a:ext cx="10393274" cy="98257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Vertical line Test (VLT)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How </a:t>
            </a:r>
            <a:r>
              <a:rPr lang="en-US" sz="3600" b="1" dirty="0">
                <a:solidFill>
                  <a:srgbClr val="FF0000"/>
                </a:solidFill>
              </a:rPr>
              <a:t>do we know if a relation represented graphically is a function?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4" y="2610456"/>
            <a:ext cx="10258512" cy="994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11624" y="2065918"/>
            <a:ext cx="484" cy="36356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08078" y="3776350"/>
            <a:ext cx="349624" cy="259977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8078" y="3776350"/>
            <a:ext cx="349624" cy="259977"/>
          </a:xfrm>
          <a:prstGeom prst="ellipse">
            <a:avLst/>
          </a:prstGeom>
          <a:solidFill>
            <a:srgbClr val="FFFF00">
              <a:alpha val="61961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51" y="1787249"/>
            <a:ext cx="4448175" cy="340042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7027851" y="1787249"/>
            <a:ext cx="484" cy="36356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382724" y="3903641"/>
            <a:ext cx="802052" cy="504394"/>
          </a:xfrm>
          <a:prstGeom prst="ellipse">
            <a:avLst/>
          </a:prstGeom>
          <a:solidFill>
            <a:srgbClr val="FFFF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5671" y="5925671"/>
            <a:ext cx="34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 a function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72008" y="5925671"/>
            <a:ext cx="34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function</a:t>
            </a:r>
            <a:endParaRPr lang="en-US" sz="3200" b="1" dirty="0"/>
          </a:p>
        </p:txBody>
      </p:sp>
      <p:pic>
        <p:nvPicPr>
          <p:cNvPr id="9" name="tmp702E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47.2244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10">
            <p14:nvContentPartPr>
              <p14:cNvPr id="11" name="Ink 10"/>
              <p14:cNvContentPartPr/>
              <p14:nvPr>
                <p:custDataLst>
                  <p:tags r:id="rId11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31301" y="1343837"/>
              <a:ext cx="8608307" cy="748668"/>
            </p14:xfrm>
          </p:contentPart>
        </mc:Choice>
        <mc:Fallback>
          <p:pic>
            <p:nvPicPr>
              <p:cNvPr id="11" name="Ink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2301" y="1334839"/>
                <a:ext cx="8626307" cy="766665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77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33"/>
    </mc:Choice>
    <mc:Fallback xmlns="">
      <p:transition spd="slow" advTm="156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3086 0.002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0.00169 -0.00671 0.003 -0.01366 0.00508 -0.01967 C 0.00573 -0.02153 0.0069 -0.02268 0.00807 -0.02361 C 0.01315 -0.02847 0.01836 -0.03241 0.02344 -0.0368 C 0.02839 -0.04074 0.03294 -0.04676 0.03815 -0.04861 L 0.04557 -0.05116 L 0.04557 -0.05116 L 0.04557 -0.05116 L 0.04557 -0.05116 L 0.04557 -0.05116 L 0.04557 -0.05116 L 0.04636 -0.0537 " pathEditMode="relative" ptsTypes="AAAAAAAAAAA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1.48148E-6 L 1.04167E-6 0.00023 C 0.00104 0.00347 0.00729 0.02338 0.00911 0.02523 C 0.01484 0.03148 0.02161 0.03264 0.0276 0.0375 C 0.03476 0.04305 0.02956 0.03981 0.03555 0.04236 C 0.03906 0.04398 0.04609 0.04745 0.04609 0.04768 L 0.04753 0.04236 " pathEditMode="relative" rAng="0" ptsTypes="AAAAAAA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4.44444E-6 L 0.28906 0.01019 " pathEditMode="relative" rAng="0" ptsTypes="AA">
                                      <p:cBhvr>
                                        <p:cTn id="35" dur="8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5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167" decel="49833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-3.7037E-7 L 2.70833E-6 0.00093 C 0.0013 -0.00556 0.00299 -0.01157 0.00482 -0.01713 C 0.00521 -0.01852 0.0056 -0.01968 0.00625 -0.02106 C 0.00664 -0.02268 0.00716 -0.02454 0.00755 -0.02593 C 0.00794 -0.02917 0.00807 -0.03171 0.00885 -0.03403 C 0.00924 -0.03611 0.01002 -0.0375 0.0108 -0.03935 C 0.01172 -0.04468 0.01289 -0.05185 0.01484 -0.05625 C 0.01536 -0.05741 0.01562 -0.05856 0.01614 -0.05972 C 0.01914 -0.06782 0.01653 -0.06343 0.02005 -0.06829 C 0.02265 -0.08032 0.02005 -0.06968 0.02278 -0.0787 C 0.02343 -0.08032 0.0237 -0.08194 0.02422 -0.0838 C 0.02474 -0.08495 0.02552 -0.08634 0.02604 -0.08796 C 0.02682 -0.08889 0.02682 -0.09074 0.02747 -0.09213 C 0.02877 -0.09329 0.0306 -0.09444 0.03216 -0.0956 C 0.04205 -0.10509 0.02773 -0.09213 0.03685 -0.10278 C 0.03828 -0.1044 0.03984 -0.10556 0.04166 -0.10671 C 0.04323 -0.10787 0.04505 -0.10856 0.04661 -0.10972 C 0.04765 -0.11018 0.04817 -0.11065 0.04883 -0.11065 C 0.05 -0.11111 0.05091 -0.11181 0.05195 -0.11204 C 0.05794 -0.10972 0.05885 -0.11018 0.06406 -0.1037 C 0.06601 -0.10162 0.06797 -0.09861 0.0694 -0.0956 C 0.07018 -0.09421 0.07096 -0.09213 0.07148 -0.09051 C 0.07617 -0.0794 0.0681 -0.09977 0.07487 -0.08171 C 0.0776 -0.07454 0.07474 -0.0838 0.07838 -0.07361 C 0.07877 -0.07176 0.07903 -0.07014 0.07968 -0.06829 C 0.07995 -0.06782 0.08047 -0.06736 0.08099 -0.06667 C 0.08359 -0.06181 0.08099 -0.06481 0.08437 -0.05972 C 0.08554 -0.05741 0.08698 -0.05532 0.08841 -0.05347 C 0.08984 -0.05139 0.09062 -0.04907 0.09232 -0.04745 C 0.09883 -0.04051 0.10091 -0.03727 0.1069 -0.03356 C 0.10755 -0.03287 0.10833 -0.03287 0.10898 -0.03218 C 0.11211 -0.03032 0.11849 -0.02593 0.11849 -0.02569 C 0.12096 -0.02662 0.1237 -0.02593 0.12643 -0.02708 C 0.13268 -0.02986 0.1319 -0.03102 0.13567 -0.03403 C 0.13711 -0.03542 0.13893 -0.03704 0.14023 -0.03843 C 0.14127 -0.03935 0.14205 -0.04051 0.14284 -0.0412 C 0.1444 -0.04282 0.14622 -0.04398 0.14765 -0.04514 C 0.15078 -0.04861 0.15442 -0.05417 0.15716 -0.05856 L 0.15911 -0.06157 C 0.15963 -0.06319 0.15976 -0.06481 0.16041 -0.06667 C 0.16315 -0.0713 0.16679 -0.075 0.16927 -0.08056 C 0.17187 -0.08773 0.17135 -0.08981 0.17461 -0.09444 C 0.17604 -0.09722 0.17786 -0.1 0.17982 -0.10278 C 0.18112 -0.10509 0.18294 -0.10648 0.18372 -0.10856 C 0.18489 -0.11088 0.18593 -0.11319 0.18711 -0.1162 C 0.18763 -0.1169 0.18776 -0.11875 0.18841 -0.11968 C 0.1901 -0.12292 0.19232 -0.12593 0.1944 -0.12893 C 0.19557 -0.13056 0.19687 -0.13171 0.19778 -0.13403 C 0.20091 -0.14097 0.197 -0.13241 0.20117 -0.14097 C 0.20338 -0.1456 0.20182 -0.14329 0.20508 -0.14931 C 0.20573 -0.15 0.20651 -0.15139 0.20716 -0.15185 C 0.20807 -0.15417 0.2095 -0.15625 0.21041 -0.15833 C 0.2112 -0.15949 0.21224 -0.16088 0.21315 -0.16204 C 0.21536 -0.16551 0.21705 -0.16968 0.21901 -0.17315 C 0.22317 -0.18032 0.22044 -0.17593 0.22513 -0.1831 C 0.22565 -0.18426 0.22643 -0.18542 0.22721 -0.18634 C 0.23242 -0.19097 0.23112 -0.18773 0.23112 -0.19444 L 0.23112 -0.19398 L 0.23242 -0.19444 " pathEditMode="relative" rAng="0" ptsTypes="AAAAAAAAAAAAAAAAAAAAAAAAAAAAAAAAAAAAAAAAAAAAAAAAAAAAAAAAAAAA">
                                      <p:cBhvr>
                                        <p:cTn id="39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33" grpId="1" animBg="1"/>
      <p:bldP spid="33" grpId="2" animBg="1"/>
      <p:bldP spid="33" grpId="3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0" y="-228600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Evaluation of a Function:</a:t>
            </a:r>
            <a:endParaRPr lang="en-US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0010" y="1157514"/>
                <a:ext cx="5160166" cy="3124201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US" sz="3200" b="0" dirty="0" smtClean="0"/>
                  <a:t>Example 1: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0010" y="1157514"/>
                <a:ext cx="5160166" cy="3124201"/>
              </a:xfrm>
              <a:blipFill rotWithShape="0">
                <a:blip r:embed="rId7"/>
                <a:stretch>
                  <a:fillRect l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530176" y="1148478"/>
                <a:ext cx="4895056" cy="312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Example 2:</a:t>
                </a:r>
              </a:p>
              <a:p>
                <a:pPr marL="0" indent="0">
                  <a:buNone/>
                </a:pPr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30176" y="1148478"/>
                <a:ext cx="4895056" cy="3124200"/>
              </a:xfrm>
              <a:blipFill rotWithShape="0">
                <a:blip r:embed="rId8"/>
                <a:stretch>
                  <a:fillRect l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0009" y="4272678"/>
                <a:ext cx="93415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Example 3:  Find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 + 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36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6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09" y="4272678"/>
                <a:ext cx="9341533" cy="1754326"/>
              </a:xfrm>
              <a:prstGeom prst="rect">
                <a:avLst/>
              </a:prstGeom>
              <a:blipFill rotWithShape="0">
                <a:blip r:embed="rId9"/>
                <a:stretch>
                  <a:fillRect l="-2023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mp7273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59.3356"/>
                </p14:media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11">
            <p14:nvContentPartPr>
              <p14:cNvPr id="7" name="Ink 6"/>
              <p14:cNvContentPartPr/>
              <p14:nvPr>
                <p:custDataLst>
                  <p:tags r:id="rId12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71976" y="3620047"/>
              <a:ext cx="6899826" cy="1321392"/>
            </p14:xfrm>
          </p:contentPart>
        </mc:Choice>
        <mc:Fallback>
          <p:pic>
            <p:nvPicPr>
              <p:cNvPr id="7" name="Ink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62976" y="3611048"/>
                <a:ext cx="6917826" cy="133939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88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52"/>
    </mc:Choice>
    <mc:Fallback xmlns="">
      <p:transition spd="slow" advTm="16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1463|recordLength=11533|start=0|end=11463|audioFormat={00001610-0000-0010-8000-00AA00389B71}|audioRate=44100|muted=false|volume=0.8|fadeIn=0|fadeOut=0|videoFormat={34363248-0000-0010-8000-00AA00389B71}|videoRate=15|videoWidth=256|videoHeight=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236976|recordLength=237006|start=0|end=236976|audioFormat={00001610-0000-0010-8000-00AA00389B71}|audioRate=44100|muted=false|volume=0.8|fadeIn=0|fadeOut=0|videoFormat={34363248-0000-0010-8000-00AA00389B71}|videoRate=15|videoWidth=256|videoHeight=2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GFrRD8JAwAAACoAAAAt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NFgUEAAAAC1BlblN0cm9rZVYxBAAAAApBdHRyaWJ1dGVzBVRyYWNlCVN0YXJ0VGltZQRUeXBlBAQABA9QZW5BdHRyaWJ1dGVzVjECAAAACklua1RyYWNlVjECAAAAEAxBY3Rpb25UeXBlVjECAAAAAgAAAAkuAAAACS8AAABkYwAAAAAAAAXQ////DEFjdGlvblR5cGVWMQEAAAAHdmFsdWVfXwAIAgAAAAAAAAABBQAAAAQAAAAJMQAAAAkyAAAAl2wAAAAAAAABzf///9D///8AAAAAAQYAAAAEAAAACTQAAAAJNQAAAGpyAAAAAAAAAcr////Q////AAAAAAEHAAAABAAAAAk3AAAACTgAAAB4eAAAAAAAAAHH////0P///wAAAAABCAAAAAQAAAAJOgAAAAk7AAAAAZoAAAAAAAABxP///9D///8AAAAAAQkAAAAEAAAACT0AAAAJPgAAAN+fAAAAAAAAAcH////Q////AAAAAAEKAAAABAAAAAlAAAAACUEAAAAIqAAAAAAAAAG+////0P///wAAAAABCwAAAAQAAAAJQwAAAAlEAAAAfrEAAAAAAAABu////9D///8AAAAAAQwAAAAEAAAACUYAAAAJRwAAAHTfAAAAAAAAAbj////Q////AAAAAAENAAAABAAAAAlJAAAACUoAAAA18AAAAAAAAAG1////0P///wAAAAABDgAAAAQAAAAJTAAAAAlNAAAAB1kBAAAAAAABsv///9D///8AAAAAAQ8AAAAEAAAACU8AAAAJUAAAAP6CAQAAAAAAAa/////Q////AAAAAAEQAAAABAAAAAlSAAAACVMAAAAKhgEAAAAAAAGs////0P///wAAAAABEQAAAAQAAAAJVQAAAAlWAAAAr4gBAAAAAAABqf///9D///8AAAAAARIAAAAEAAAACVgAAAAJWQAAACGVAQAAAAAAAab////Q////AAAAAAETAAAABAAAAAlbAAAACVwAAAD9nAEAAAAAAAGj////0P///wAAAAABFAAAAAQAAAAJXgAAAAlfAAAA46kBAAAAAAABoP///9D///8AAAAAARUAAAAEAAAACWEAAAAJYgAAAEZAAgAAAAAAAZ3////Q////AAAAAAEWAAAABAAAAAlkAAAACWUAAAAIRAIAAAAAAAGa////0P///wAAAAABFwAAAAQAAAAJZwAAAAloAAAA+UYCAAAAAAABl////9D///8AAAAAARgAAAAEAAAACWoAAAAJawAAAAxRAgAAAAAAAZT////Q////AAAAAAEZAAAABAAAAAltAAAACW4AAACAWAIAAAAAAAGR////0P///wAAAAABGgAAAAQAAAAJcAAAAAlxAAAA52QCAAAAAAABjv///9D///8AAAAAARsAAAAEAAAACXMAAAAJdAAAADxsAgAAAAAAAYv////Q////AAAAAAEcAAAABAAAAAl2AAAACXcAAAARlgIAAAAAAAGI////0P///wAAAAABHQAAAAQAAAAJeQAAAAl6AAAArZ8CAAAAAAABhf///9D///8AAAAAAR4AAAAEAAAACXwAAAAJfQAAANTmAgAAAAAAAYL////Q////AAAAAAEfAAAABAAAAAl/AAAACYAAAADV7QIAAAAAAAF/////0P///wAAAAABIAAAAAQAAAAJggAAAAmDAAAARQgDAAAAAAABfP///9D///8AAAAAASEAAAAEAAAACYUAAAAJhgAAAL8PAwAAAAAAAXn////Q////AAAAAAEiAAAABAAAAAmIAAAACYkAAAAGFQMAAAAAAAF2////0P///wAAAAABIwAAAAQAAAAJiwAAAAmMAAAAwxwDAAAAAAABc////9D///8AAAAAASQAAAAEAAAACY4AAAAJjwAAAKQgAwAAAAAAAXD////Q////AAAAAAElAAAABAAAAAmRAAAACZIAAAA1JgMAAAAAAAFt////0P///wAAAAABJgAAAAQAAAAJlAAAAAmVAAAAZVMDAAAAAAABav///9D///8AAAAAAScAAAAEAAAACZcAAAAJmAAAAKpqAwAAAAAAAWf////Q////AAAAAAEoAAAABAAAAAmaAAAACZsAAAAfbQMAAAAAAAFk////0P///wAAAAABKQAAAAQAAAAJnQAAAAmeAAAAtG8DAAAAAAABYf///9D///8AAAAAASoAAAAEAAAACaAAAAAJoQAAANBzAwAAAAAAAV7////Q////AAAAAAErAAAABAAAAAmjAAAACaQAAAB+dgMAAAAAAAFb////0P///wAAAAABLAAAAAQAAAAJpgAAAAmnAAAAl3oDAAAAAAABWP///9D///8AAAAAAS0AAAAEAAAACakAAAAJqgAAAFaFAwAAAAAAAVX////Q////AAAAAAUuAAAAD1BlbkF0dHJpYnV0ZXNWMQoAAAAHX2NvbG9yQQdfY29sb3JSB19jb2xvckcHX2NvbG9yQgpGaXRUb0N1cnZlBkhlaWdodA5JZ25vcmVQcmVzc3VyZQ1Jc0hpZ2hsaWdodGVyBVNoYXBlBVdpZHRoAAAAAAAAAAAEAAICAgIBBgEBDEJydXNoU2hhcGVWMQIAAAAGAgAAAP8AnkkAAAAAAAAACEAAAAVU////DEJydXNoU2hhcGVWMQEAAAAHdmFsdWVfXwAIAgAAAAEAAAAAAAAAAAAIQAUvAAAACklua1RyYWNlVjEDAAAADUxpc3RgMStfaXRlbXMMTGlzdGAxK19zaXplD0xpc3RgMStfdmVyc2lvbgQAABhTaGFyZWQuSW5raW5nLklua1BvaW50W10CAAAACAgCAAAACa0AAAAFAAAABQAAAAExAAAALgAAAP8AnkkAAAAAAAAACEAAAAFS////VP///wEAAAAAAAAAAAAIQAEyAAAALwAAAAmvAAAABwAAAAcAAAABNAAAAC4AAAD/AJ5JAAAAAAAAAAhAAAABUP///1T///8BAAAAAAAAAAAACEABNQAAAC8AAAAJsQAAAAQAAAAEAAAAATcAAAAuAAAA/wCeSQAAAAAAAAAIQAAAAU7///9U////AQAAAAAAAAAAAAhAATgAAAAvAAAACbMAAAAWAAAAFgAAAAE6AAAALgAAAP//AAAAAAAAAAAACEAAAAFM////VP///wEAAAAAAAAAAAAIQAE7AAAALwAAAAm1AAAADAAAAAwAAAABPQAAAC4AAAD//wAAAAAAAAAAAAhAAAABSv///1T///8BAAAAAAAAAAAACEABPgAAAC8AAAAJtwAAACAAAAAgAAAAAUAAAAAuAAAA//8AAAAAAAAAAAAIQAAAAUj///9U////AQAAAAAAAAAAAAhAAUEAAAAvAAAACbkAAAAWAAAAFgAAAAFDAAAALgAAAP//AAAAAAAAAAAACEAAAAFG////VP///wEAAAAAAAAAAAAIQAFEAAAALwAAAAm7AAAADAAAAAwAAAABRgAAAC4AAAD//wAAAAAAAAAAAAhAAAABRP///1T///8BAAAAAAAAAAAACEABRwAAAC8AAAAJvQAAAFcAAABXAAAAAUkAAAAuAAAA//8AAAAAAAAAAAAIQAAAAUL///9U////AQAAAAAAAAAAAAhAAUoAAAAvAAAACb8AAACDAAAAgwAAAAFMAAAALgAAAP//AAAAAAAAAAAACEAAAAFA////VP///wEAAAAAAAAAAAAIQAFNAAAALwAAAAnBAAAAaAAAAGgAAAABTwAAAC4AAAD//wAAAAAAAAAAAAhAAAABPv///1T///8BAAAAAAAAAAAACEABUAAAAC8AAAAJwwAAAAQAAAAEAAAAAVIAAAAuAAAA//8AAAAAAAAAAAAIQAAAATz///9U////AQAAAAAAAAAAAAhAAVMAAAAvAAAACcUAAAABAAAAAQAAAAFVAAAALgAAAP//AAAAAAAAAAAACEAAAAE6////VP///wEAAAAAAAAAAAAIQAFWAAAALwAAAAnHAAAAJQAAACUAAAABWAAAAC4AAAD//wAAAAAAAAAAAAhAAAABOP///1T///8BAAAAAAAAAAAACEABWQAAAC8AAAAJyQAAACgAAAAoAAAAAVsAAAAuAAAA//8AAAAAAAAAAAAIQAAAATb///9U////AQAAAAAAAAAAAAhAAVwAAAAvAAAACcsAAABJAAAASQAAAAFeAAAALgAAAP//AAAAAAAAAAAACEAAAAE0////VP///wEAAAAAAAAAAAAIQAFfAAAALwAAAAnNAAAACAAAAAgAAAABYQAAAC4AAAD//wAAAAAAAAAAAAhAAAABMv///1T///8BAAAAAAAAAAAACEABYgAAAC8AAAAJzwAAAAQAAAAEAAAAAWQAAAAuAAAA//8AAAAAAAAAAAAIQAAAATD///9U////AQAAAAAAAAAAAAhAAWUAAAAvAAAACdEAAAABAAAAAQAAAAFnAAAALgAAAP//AAAAAAAAAAAACEAAAAEu////VP///wEAAAAAAAAAAAAIQAFoAAAALwAAAAnTAAAAJwAAACcAAAABagAAAC4AAAD//wAAAAAAAAAAAAhAAAABLP///1T///8BAAAAAAAAAAAACEABawAAAC8AAAAJ1QAAACIAAAAiAAAAAW0AAAAuAAAA//8AAAAAAAAAAAAIQAAAASr///9U////AQAAAAAAAAAAAAhAAW4AAAAvAAAACdcAAAA6AAAAOgAAAAFwAAAALgAAAP//AAAAAAAAAAAACEAAAAEo////VP///wEAAAAAAAAAAAAIQAFxAAAALwAAAAnZAAAABQAAAAUAAAABcwAAAC4AAAD//wAAAAAAAAAAAAhAAAABJv///1T///8BAAAAAAAAAAAACEABdAAAAC8AAAAJ2wAAADgAAAA4AAAAAXYAAAAuAAAA//8AAAAAAAAAAAAIQAAAAST///9U////AQAAAAAAAAAAAAhAAXcAAAAvAAAACd0AAAA+AAAAPgAAAAF5AAAALgAAAP//AAAAAAAAAAAACEAAAAEi////VP///wEAAAAAAAAAAAAIQAF6AAAALwAAAAnfAAAAWgAAAFoAAAABfAAAAC4AAAD//wAAAAAAAAAAAAhAAAABIP///1T///8BAAAAAAAAAAAACEABfQAAAC8AAAAJ4QAAAA4AAAAOAAAAAX8AAAAuAAAA//8AAAAAAAAAAAAIQAAAAR7///9U////AQAAAAAAAAAAAAhAAYAAAAAvAAAACeMAAAAVAAAAFQAAAAGCAAAALgAAAP//AAAAAAAAAAAACEAAAAEc////VP///wEAAAAAAAAAAAAIQAGDAAAALwAAAAnlAAAAIQAAACEAAAABhQAAAC4AAAD//wAAAAAAAAAAAAhAAAABGv///1T///8BAAAAAAAAAAAACEABhgAAAC8AAAAJ5wAAAAcAAAAHAAAAAYgAAAAuAAAA//8AAAAAAAAAAAAIQAAAARj///9U////AQAAAAAAAAAAAAhAAYkAAAAvAAAACekAAAAXAAAAFwAAAAGLAAAALgAAAP//AAAAAAAAAAAACEAAAAEW////VP///wEAAAAAAAAAAAAIQAGMAAAALwAAAAnrAAAADQAAAA0AAAABjgAAAC4AAAD//wAAAAAAAAAAAAhAAAABFP///1T///8BAAAAAAAAAAAACEABjwAAAC8AAAAJ7QAAAA0AAAANAAAAAZEAAAAuAAAA//8AAAAAAAAAAAAIQAAAARL///9U////AQAAAAAAAAAAAAhAAZIAAAAvAAAACe8AAAAfAAAAHwAAAAGUAAAALgAAAP//AAAAAAAAAAAACEAAAAEQ////VP///wEAAAAAAAAAAAAIQAGVAAAALwAAAAnxAAAAOwAAADsAAAABlwAAAC4AAAD//wAAAAAAAAAAAAhAAAABDv///1T///8BAAAAAAAAAAAACEABmAAAAC8AAAAJ8wAAAAEAAAABAAAAAZoAAAAuAAAA//8AAAAAAAAAAAAIQAAAAQz///9U////AQAAAAAAAAAAAAhAAZsAAAAvAAAACfUAAAABAAAAAQAAAAGdAAAALgAAAP//AAAAAAAAAAAACEAAAAEK////VP///wEAAAAAAAAAAAAIQAGeAAAALwAAAAn3AAAAAQAAAAEAAAABoAAAAC4AAAD//wAAAAAAAAAAAAhAAAABCP///1T///8BAAAAAAAAAAAACEABoQAAAC8AAAAJ+QAAAAEAAAABAAAAAaMAAAAuAAAA//8AAAAAAAAAAAAIQAAAAQb///9U////AQAAAAAAAAAAAAhAAaQAAAAvAAAACfsAAAABAAAAAQAAAAGmAAAALgAAAP//AAAAAAAAAAAACEAAAAEE////VP///wEAAAAAAAAAAAAIQAGnAAAALwAAAAn9AAAAAQAAAAEAAAABqQAAAC4AAAD//wAAAAAAAAAAAAhAAAABAv///1T///8BAAAAAAAAAAAACEABqgAAAC8AAAAJ/wAAACkAAAApAAAAB60AAAAAAQAAAAgAAAAECklua1BvaW50VjECAAAACQABAAAJAQEAAAkCAQAACQMBAAAJBAEAAA0DB68AAAAAAQAAAAgAAAAECklua1BvaW50VjECAAAACQUBAAAJBgEAAAkHAQAACQgBAAAJCQEAAAkKAQAACQsBAAAKB7EAAAAAAQAAAAQAAAAECklua1BvaW50VjECAAAACQwBAAAJDQEAAAkOAQAACQ8BAAAHswAAAAABAAAAIAAAAAQKSW5rUG9pbnRWMQIAAAAJEAEAAAkRAQAACRIBAAAJEwEAAAkUAQAACRUBAAAJFgEAAAkXAQAACRgBAAAJGQEAAAkaAQAACRsBAAAJHAEAAAkdAQAACR4BAAAJHwEAAAkgAQAACSEBAAAJIgEAAAkjAQAACSQBAAAJJQEAAA0KB7UAAAAAAQAAABAAAAAECklua1BvaW50VjECAAAACSYBAAAJJwEAAAkoAQAACSkBAAAJKgEAAAkrAQAACSwBAAAJLQEAAAkuAQAACS8BAAAJMAEAAAkxAQAADQQHtwAAAAABAAAAIAAAAAQKSW5rUG9pbnRWMQIAAAAJMgEAAAkzAQAACTQBAAAJNQEAAAk2AQAACTcBAAAJOAEAAAk5AQAACToBAAAJOwEAAAk8AQAACT0BAAAJPgEAAAk/AQAACUABAAAJQQEAAAlCAQAACUMBAAAJRAEAAAlFAQAACUYBAAAJRwEAAAlIAQAACUkBAAAJSgEAAAlLAQAACUwBAAAJTQEAAAlOAQAACU8BAAAJUAEAAAlRAQAAB7kAAAAAAQAAACAAAAAECklua1BvaW50VjECAAAACVIBAAAJUwEAAAlUAQAACVUBAAAJVgEAAAlXAQAACVgBAAAJWQEAAAlaAQAACVsBAAAJXAEAAAldAQAACV4BAAAJXwEAAAlgAQAACWEBAAAJYgEAAAljAQAACWQBAAAJZQEAAAlmAQAACWcBAAANCge7AAAAAAEAAAAQAAAABApJbmtQb2ludFYxAgAAAAloAQAACWkBAAAJagEAAAlrAQAACWwBAAAJbQEAAAluAQAACW8BAAAJcAEAAAlxAQAACXIBAAAJcwEAAA0EB70AAAAAAQAAAIAAAAAECklua1BvaW50VjECAA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DSkHvwAAAAABAAAAAAEAAAQKSW5rUG9pbnRWMQIA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DX0HwQAAAAABAAAAgAAAAAQKSW5rUG9pbnRWMQIA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DRgHwwAAAAABAAAABAAAAAQKSW5rUG9pbnRWMQIAAAAJtgIAAAm3AgAACbgCAAAJuQIAAAfFAAAAAAEAAAAEAAAABApJbmtQb2ludFYxAgAAAAm6AgAADQMHxwAAAAABAAAAQAAAAAQKSW5rUG9pbnRWMQIAAAAJuwIAAAm8AgAACb0CAAAJvgIAAAm/AgAACcACAAAJwQIAAAnCAgAACcMCAAAJxAIAAAnFAgAACcYCAAAJxwIAAAnIAgAACckCAAAJygIAAAnLAgAACcwCAAAJzQIAAAnOAgAACc8CAAAJ0AIAAAnRAgAACdICAAAJ0wIAAAnUAgAACdUCAAAJ1gIAAAnXAgAACdgCAAAJ2QIAAAnaAgAACdsCAAAJ3AIAAAndAgAACd4CAAAJ3wIAAA0bB8kAAAAAAQAAAEAAAAAECklua1BvaW50VjECAAAACeACAAAJ4QIAAAniAgAACeMCAAAJ5AIAAAnlAgAACeYCAAAJ5wIAAAnoAgAACekCAAAJ6gIAAAnrAgAACewCAAAJ7QIAAAnuAgAACe8CAAAJ8AIAAAnxAgAACfICAAAJ8wIAAAn0AgAACfUCAAAJ9gIAAAn3AgAACfgCAAAJ+QIAAAn6AgAACfsCAAAJ/AIAAAn9AgAACf4CAAAJ/wIAAAkAAwAACQEDAAAJAgMAAAkDAwAACQQDAAAJBQMAAAkGAwAACQcDAAANGAfLAAAAAAEAAACAAAAABApJbmtQb2ludFYxAgA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+AwAACT8DAAAJQAMAAAlBAwAACUIDAAAJQwMAAAlEAwAACUUDAAAJRgMAAAlHAwAACUgDAAAJSQMAAAlKAwAACUsDAAAJTAMAAAlNAwAACU4DAAAJTwMAAAlQAwAADTcHzQAAAAABAAAACAAAAAQKSW5rUG9pbnRWMQIAAAAJUQMAAAlSAwAACVMDAAAJVAMAAAlVAwAACVYDAAAJVwMAAAlYAwAAB88AAAAAAQAAAAQAAAAECklua1BvaW50VjECAAAACVkDAAAJWgMAAAlbAwAACVwDAAAH0QAAAAABAAAABAAAAAQKSW5rUG9pbnRWMQIAAAAJXQMAAA0DB9MAAAAAAQAAAEAAAAAECklua1BvaW50VjECAAAACV4DAAAJXwMAAAlgAwAACWEDAAAJYgMAAAljAwAACWQDAAAJZQMAAAlmAwAACWcDAAAJaAMAAAlpAwAACWoDAAAJawMAAAlsAwAACW0DAAAJbgMAAAlvAwAACXADAAAJcQMAAAlyAwAACXMDAAAJdAMAAAl1AwAACXYDAAAJdwMAAAl4AwAACXkDAAAJegMAAAl7AwAACXwDAAAJfQMAAAl+AwAACX8DAAAJgAMAAAmBAwAACYIDAAAJgwMAAAmEAwAADRkH1QAAAAABAAAAQAAAAAQKSW5rUG9pbnRWMQIAAAAJhQMAAAmGAwAACYcDAAAJiAMAAAmJAwAACYoDAAAJiwMAAAmMAwAACY0DAAAJjgMAAAmPAwAACZADAAAJkQMAAAmSAwAACZMDAAAJlAMAAAmVAwAACZYDAAAJlwMAAAmYAwAACZkDAAAJmgMAAAmbAwAACZwDAAAJnQMAAAmeAwAACZ8DAAAJoAMAAAmhAwAACaIDAAAJowMAAAmkAwAACaUDAAAJpgMAAA0eB9cAAAAAAQAAAEAAAAAECklua1BvaW50VjECAAAACacDAAAJqAMAAAmpAwAACaoDAAAJqwMAAAmsAwAACa0DAAAJrgMAAAmvAwAACbADAAAJsQMAAAmyAwAACbMDAAAJtAMAAAm1AwAACbYDAAAJtwMAAAm4AwAACbkDAAAJugMAAAm7AwAACbwDAAAJvQMAAAm+AwAACb8DAAAJwAMAAAnBAwAACcIDAAAJwwMAAAnEAwAACcUDAAAJxgMAAAnHAwAACcgDAAAJyQMAAAnKAwAACcsDAAAJzAMAAAnNAwAACc4DAAAJzwMAAAnQAwAACdEDAAAJ0gMAAAnTAwAACdQDAAAJ1QMAAAnWAwAACdcDAAAJ2AMAAAnZAwAACdoDAAAJ2wMAAAncAwAACd0DAAAJ3gMAAAnfAwAACeADAAANBgfZAAAAAAEAAAAIAAAABApJbmtQb2ludFYxAgAAAAnhAwAACeIDAAAJ4wMAAAnkAwAACeUDAAANAwfbAAAAAAEAAABAAAAABApJbmtQb2ludFYxAgA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NCAfdAAAAAAEAAABAAAAABApJbmtQb2ludFYxAgA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lUBAAACVUEAAAJVgQAAAlXBAAACVgEAAAJWQQAAAlaBAAACVsEAAANAgffAAAAAAEAAACAAAAABApJbmtQb2ludFYxAgA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0mB+EAAAAAAQAAABAAAAAECklua1BvaW50VjECAAAACbYEAAAJtwQAAAm4BAAACbkEAAAJugQAAAm7BAAACbwEAAAJvQQAAAm+BAAACb8EAAAJwAQAAAnBBAAACcIEAAAJwwQAAA0CB+MAAAAAAQAAACAAAAAECklua1BvaW50VjECAAAACcQEAAAJxQQAAAnGBAAACccEAAAJyAQAAAnJBAAACcoEAAAJywQAAAnMBAAACc0EAAAJzgQAAAnPBAAACdAEAAAJ0QQAAAnSBAAACdMEAAAJ1AQAAAnVBAAACdYEAAAJ1wQAAAnYBAAADQsH5QAAAAABAAAAQAAAAAQKSW5rUG9pbnRWMQIAAAAJ2QQAAAnaBAAACdsEAAAJ3AQAAAndBAAACd4EAAAJ3wQAAAngBAAACeEEAAAJ4gQAAAnjBAAACeQEAAAJ5QQAAAnmBAAACecEAAAJ6AQAAAnpBAAACeoEAAAJ6wQAAAnsBAAACe0EAAAJ7gQAAAnvBAAACfAEAAAJ8QQAAAnyBAAACfMEAAAJ9AQAAAn1BAAACfYEAAAJ9wQAAAn4BAAACfkEAAANHwfnAAAAAAEAAAAIAAAABApJbmtQb2ludFYxAgAAAAn6BAAACfsEAAAJ/AQAAAn9BAAACf4EAAAJ/wQAAAkABQAACgfpAAAAAAEAAAAgAAAABApJbmtQb2ludFYxAgAAAAkBBQAACQIFAAAJAwUAAAkEBQAACQUFAAAJBgUAAAkHBQAACQgFAAAJCQUAAAkKBQAACQsFAAAJDAUAAAkNBQAACQ4FAAAJDwUAAAkQBQAACREFAAAJEgUAAAkTBQAACRQFAAAJFQUAAAkWBQAACRcFAAANCQfrAAAAAAEAAAAQAAAABApJbmtQb2ludFYxAgAAAAkYBQAACRkFAAAJGgUAAAkbBQAACRwFAAAJHQUAAAkeBQAACR8FAAAJIAUAAAkhBQAACSIFAAAJIwUAAAkkBQAADQMH7QAAAAABAAAAEAAAAAQKSW5rUG9pbnRWMQIAAAAJJQUAAAkmBQAACScFAAAJKAUAAAkpBQAACSoFAAAJKwUAAAksBQAACS0FAAAJLgUAAAkvBQAACTAFAAAJMQUAAA0DB+8AAAAAAQAAACAAAAAECklua1BvaW50VjECAAAACTIFAAAJMwUAAAk0BQAACTUFAAAJNgUAAAk3BQAACTgFAAAJOQUAAAk6BQAACTsFAAAJPAUAAAk9BQAACT4FAAAJPwUAAAlABQAACUEFAAAJQgUAAAlDBQAACUQFAAAJRQUAAAlGBQAACUcFAAAJSAUAAAlJBQAACUoFAAAJSwUAAAlMBQAACU0FAAAJTgUAAAlPBQAACVAFAAAKB/EAAAAAAQAAAEAAAAAECklua1BvaW50VjECAA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0FB/MAAAAAAQAAAAQAAAAECklua1BvaW50VjECAAAACYwFAAANAwf1AAAAAAEAAAAEAAAABApJbmtQb2ludFYxAgAAAAmNBQAADQMH9wAAAAABAAAABAAAAAQKSW5rUG9pbnRWMQIAAAAJjgUAAA0DB/kAAAAAAQAAAAQAAAAECklua1BvaW50VjECAAAACY8FAAANAwf7AAAAAAEAAAAEAAAABApJbmtQb2ludFYxAgAAAAmQBQAADQMH/QAAAAABAAAABAAAAAQKSW5rUG9pbnRWMQIAAAAJkQUAAA0DB/8AAAAAAQAAAEAAAAAECklua1BvaW50VjECAAAACZIFAAAJkwUAAAmUBQAACZUFAAAJlgUAAAmXBQAACZgFAAAJmQUAAAmaBQAACZsFAAAJnAUAAAmdBQAACZ4FAAAJnwUAAAmgBQAACaEFAAAJogUAAAmjBQAACaQFAAAJpQUAAAmmBQAACacFAAAJqAUAAAmpBQAACaoFAAAJqwUAAAmsBQAACa0FAAAJrgUAAAmvBQAACbAFAAAJsQUAAAmyBQAACbMFAAAJtAUAAAm1BQAACbYFAAAJtwUAAAm4BQAACbkFAAAJugUAAA0XBQABAAAKSW5rUG9pbnRWMQQAAAABWAFZDlByZXNzdXJlRmFjdG9yCVRpbWVTdGFtcAAAAAAGBgsQAgAAAABUsQXc914//JgKKw2q2T8AAAA/AAAAAAAAAAABAQEAAAABAAAgCauLwj6JP/yYCisNqtk/AAAAP/IBAAAAAAAAAQIBAAAAAQAAQMTqpD+CkD/8mAorDarZPwAAAD/yAQAAAAAAAAEDAQAAAAEAADBkddSuc5I/JEmRj4+O2T8AAAA/IAIAAAAAAAABBAEAAAABAADwAwAEHmWUP0r5F/QRc9k/AAAAP08CAAAAAAAAAQUBAAAAAQAAFD/qm/v6xT/ACawhmSDZPwAAAD8AAAAAAAAAAAEGAQAAAAEAABLp4o4SGsY/wAmsIZkg2T8AAAA/AAAAAAAAAAABBwEAAAABAAAM58xnV3fGP8AJrCGZINk/AAAAP30AAAAAAAAAAQgBAAAAAQAABuW2QJzUxj/ACawhmSDZPwAAAD99AAAAAAAAAAEJAQAAAAEAAPiKg+U8rsc/mlklvRY82T8AAAA/rAAAAAAAAAABCgEAAAABAADu3nTLauzHP5pZJb0WPNk/AAAAP6wAAAAAAAAAAQsBAAAAAQAA7DJmsZgqyD+aWSW9FjzZPwAAAD/6AAAAAAAAAAEMAQAAAAEAANPooq7A09Q/rjj9YQjh2T8AAAA/AAAAAAAAAAABDQEAAAABAADR5xcbYwLVP644/WEI4dk/AAAAP6wAAAAAAAAAAQ4BAAAAAQAAyeUB9Kdf1T+uOP1hCOHZPwAAAD+sAAAAAAAAAAEPAQAAAAEAAMPj68zsvNU/1uiDxorF2T8AAAA/6wAAAAAAAAABEAEAAAABAAAFq4OGdPDfP9bog8aKxdk/AAAAPwAAAAAAAAAAAREBAAAAAQAAgCq+vMUH4D/W6IPGisXZPwAAAD/bAAAAAAAAAAESAQAAAAEAAAJVfHmLD+A/1uiDxorF2T8AAAA/2wAAAAAAAAABEwEAAAABAAAAqvjyFh/gP9bog8aKxdk/AAAAP1gBAAAAAAAAARQBAAAAAQAA/v50bKIu4D/W6IPGisXZPwAAAD9YAQAAAAAAAAEVAQAAAAEAAHx+r6LzReA/1uiDxorF2T8AAAA/hgEAAAAAAAABFgEAAAABAAD8/enYRF3gP9bog8aKxdk/AAAAP5UBAAAAAAAAARcBAAAAAQAA+Kfiy1t84D/W6IPGisXZPwAAAD/EAQAAAAAAAAEYAQAAAAEAAHjSoIghhOA/1uiDxorF2T8AAAA/xAEAAAAAAAABGQEAAAABAAD4/F5F54vgP9bog8aKxdk/AAAAPwMCAAAAAAAAARoBAAAAAQAA9lHbvnKb4D/W6IPGisXZPwAAAD8DAgAAAAAAAAEbAQAAAAEAAHbRFfXDsuA/1uiDxorF2T8AAAA/QQIAAAAAAAABHAEAAAABAADyUFArFcrgP9bog8aKxdk/AAAAP0ECAAAAAAAAAR0BAAAAAQAA8qXMpKDZ4D/W6IPGisXZPwAAAD+AAgAAAAAAAAEeAQAAAAEAAPL6SB4s6eA/1uiDxorF2T8AAAA/gAIAAAAAAAABHwEAAAABAADwT8WXt/jgP9bog8aKxdk/AAAAP68CAAAAAAAAASABAAAAAQAAbs//zQgQ4T/W6IPGisXZPwAAAD+vAgAAAAAAAAEhAQAAAAEAAOz5vYrOF+E/1uiDxorF2T8AAAA/7QIAAAAAAAABIgEAAAABAADsTjoEWifhP9bog8aKxdk/AAAAP+0CAAAAAAAAASMBAAAAAQAA6qO2feU24T/W6IPGisXZPwAAAD8sAwAAAAAAAAEkAQAAAAEAAGrOdDqrPuE/1uiDxorF2T8AAAA/LAMAAAAAAAABJQEAAAABAADq+DL3cEbhP9bog8aKxdk/AAAAP1sDAAAAAAAAASYBAAAAAQAAwPj84Rszqz/ACawhmSDZPwAAAD8AAAAAAAAAAAEnAQAAAAEAAKCYhxGLJK0/wAmsIZkg2T8AAAA/XgAAAAAAAAABKAEAAAABAAAowD+e4sGwP3KpnliUV9k/AAAAP14AAAAAAAAAASkBAAAAAQAADGT2G8j4sT9K+Rf0EXPZPwAAAD+bAAAAAAAAAAEqAQAAAAEAAORXcjFlKLQ/SvkX9BFz2T8AAAA/mwAAAAAAAAABKwEAAAABAADQ+yivSl+1P0r5F/QRc9k/AAAAP9oAAAAAAAAAASwBAAAAAQAAzE8alXidtT9K+Rf0EXPZPwAAAD/aAAAAAAAAAAEtAQAAAAEAALTz0BJe1LY/SvkX9BFz2T8AAAA/RwEAAAAAAAABLgEAAAABAACom7PeuVC3P0r5F/QRc9k/AAAAP0cBAAAAAAAAAS8BAAAAAQAAnJeHkEMLuD9K+Rf0EXPZPwAAAD92AQAAAAAAAAEwAQAAAAEAAJzreHZxSbg/SvkX9BFz2T8AAAA/hgEAAAAAAAABMQEAAAABAACI50wo+wO5P0r5F/QRc9k/AAAAP8QBAAAAAAAAATIBAAAAAQAAwHrTrGOYyj9K+Rf0EXPZPwAAAD8AAAAAAAAAAAEzAQAAAAEAALwkzJ96t8o/SvkX9BFz2T8AAAA/AAAAAAAAAAABNAEAAAABAAC6zsSSkdbKP0r5F/QRc9k/AAAAPz4AAAAAAAAAATUBAAAAAQAAsHanXu1Syz9K+Rf0EXPZPwAAAD9tAAAAAAAAAAE2AQAAAAEAAKx0kTcysMs/SvkX9BFz2T8AAAA/fQAAAAAAAAABNwEAAAABAACgHHQDjizMPyRJkY+Pjtk/AAAAP5wAAAAAAAAAATgBAAAAAQAAoMZs9qRLzD8kSZGPj47ZPwAAAD/LAAAAAAAAAAE5AQAAAAEAAJbEVs/pqMw//JgKKw2q2T8AAAA/ywAAAAAAAAABOgEAAAABAACUGEi1F+fMP/yYCisNqtk/AAAAPwgBAAAAAAAAATsBAAAAAQAAihYyjlxEzT/8mAorDarZPwAAAD8IAQAAAAAAAAE8AQAAAAEAAIhqI3SKgs0//JgKKw2q2T8AAAA/RgEAAAAAAAABPQEAAAABAACGvhRauMDNP9bog8aKxdk/AAAAP0YBAAAAAAAAAT4BAAAAAQAAgBIGQOb+zT/W6IPGisXZPwAAAD91AQAAAAAAAAE/AQAAAAEAAHy8/jL9Hc4/1uiDxorF2T8AAAA/dQEAAAAAAAABQAEAAAABAAB6ZvclFD3OP9bog8aKxdk/AAAAP5UBAAAAAAAAAUEBAAAAAQAAehDwGCtczj/W6IPGisXZPwAAAD+VAQAAAAAAAAFCAQAAAAEAAHa66AtCe84/1uiDxorF2T8AAAA/tAEAAAAAAAABQwEAAAABAAByDtrxb7nOP9bog8aKxdk/AAAAP7QBAAAAAAAAAUQBAAAAAQAAcrjS5IbYzj/W6IPGisXZPwAAAD/jAQAAAAAAAAFFAQAAAAEAAGa2vL3LNc8/1uiDxorF2T8AAAA/8gEAAAAAAAABRgEAAAABAABitKaWEJPPP9bog8aKxdk/AAAAPyECAAAAAAAAAUcBAAAAAQAAXl6fiSeyzz/W6IPGisXZPwAAAD8hAgAAAAAAAAFIAQAAAAEAAF6ykG9V8M8/1uiDxorF2T8AAAA/YAIAAAAAAAABSQEAAAABAAArA8GqQRfQP9bog8aKxdk/AAAAP54CAAAAAAAAAUoBAAAAAQAAKa25nVg20D/W6IPGisXZPwAAAD+eAgAAAAAAAAFLAQAAAAEAACdXspBvVdA/1uiDxorF2T8AAAA/zQIAAAAAAAABTAEAAAABAAAjVif9EYTQP9bog8aKxdk/AAAAP90CAAAAAAAAAU0BAAAAAQAAI6ujdp2T0D/W6IPGisXZPwAAAD/sAgAAAAAAAAFOAQAAAAEAACFVnGm0stA/rjj9YQjh2T8AAAA/7AIAAAAAAAABTwEAAAABAAAfqhjjP8LQP644/WEI4dk/AAAAPyoDAAAAAAAAAVABAAAAAQAAH/+UXMvR0D+uOP1hCOHZPwAAAD8qAwAAAAAAAAFRAQAAAAEAAB1UEdZW4dA/rjj9YQjh2T8AAAA/eAMAAAAAAAABUgEAAAABAACP1MYncXjYP4iIdv2F/Nk/AAAAPwAAAAAAAAAAAVMBAAAAAQAAi36/GoiX2D+IiHb9hfzZPwAAAD9tAAAAAAAAAAFUAQAAAAEAAIknLXpB5dg/YNjvmAMY2j8AAAA/nAAAAAAAAAABVQEAAAABAACDJqLm4xPZP2DY75gDGNo/AAAAP5wAAAAAAAAAAVYBAAAAAQAAfyUXU4ZC2T86KGk0gTPaPwAAAD+8AAAAAAAAAAFXAQAAAAEAAIF6k8wRUtk/OihpNIEz2j8AAAA/ywAAAAAAAAABWAEAAAABAAB5zoSyP5DZPzooaTSBM9o/AAAAP8sAAAAAAAAAAVkBAAAAAQAAdyJ2mG3O2T86KGk0gTPaPwAAAD/+AAAAAAAAAAFaAQAAAAEAAHMh6wQQ/dk/OihpNIEz2j8AAAA//gAAAAAAAAABWwEAAAABAABxdmd+mwzaPzooaTSBM9o/AAAAPzwBAAAAAAAAAVwBAAAAAQAAcSBgcbIr2j86KGk0gTPaPwAAAD88AQAAAAAAAAFdAQAAAAEAAG913Oo9O9o/OihpNIEz2j8AAAA/ewEAAAAAAAABXgEAAAABAABrdFFX4GnaPzooaTSBM9o/AAAAP3sBAAAAAAAAAV8BAAAAAQAAa8nN0Gt52j86KGk0gTPaPwAAAD+qAQAAAAAAAAFgAQAAAAEAAGdzxsOCmNo/OihpNIEz2j8AAAA/2AEAAAAAAAABYQEAAAABAABpyEI9DqjaPzooaTSBM9o/AAAAP+gBAAAAAAAAAWIBAAAAAQAAY8e3qbDW2j86KGk0gTPaPwAAAD8XAgAAAAAAAAFjAQAAAAEAAGNxsJzH9do/OihpNIEz2j8AAAA/FwIAAAAAAAABZAEAAAABAABfxiwWUwXbPzooaTSBM9o/AAAAPzYCAAAAAAAAAWUBAAAAAQAAXRupj94U2z86KGk0gTPaPwAAAD+kAgAAAAAAAAFmAQAAAAEAAF9wJQlqJNs/OihpNIEz2j8AAAA/pAIAAAAAAAABZwEAAAABAABdGh78gEPbPzooaTSBM9o/AAAAP9ICAAAAAAAAAWgBAAAAAQAA2PN7FZ0v4j+uOP1hCOHZPwAAAD8AAAAAAAAAAAFpAQAAAAEAAFhztkvuRuI/rjj9YQjh2T8AAAA/OAEAAAAAAAABagEAAAABAADUR237ym3iP4iIdv2F/Nk/AAAAPzgBAAAAAAAAAWsBAAAAAQAAVHIruJB14j9g2O+YAxjaPwAAAD93AQAAAAAAAAFsAQAAAAEAANSc6XRWfeI/YNjvmAMY2j8AAAA/dwEAAAAAAAABbQEAAAABAABSx6cxHIXiP2DY75gDGNo/AAAAP9ABAAAAAAAAAW4BAAAAAQAA0vFl7uGM4j9g2O+YAxjaPwAAAD/QAQAAAAAAAAFvAQAAAAEAAFIcJKunlOI/YNjvmAMY2j8AAAA//wEAAAAAAAABcAEAAAABAADSRuJnbZziP2DY75gDGNo/AAAAP/8BAAAAAAAAAXEBAAAAAQAAUnGgJDOk4j9g2O+YAxjaPwAAAD8OAgAAAAAAAAFyAQAAAAEAAE7GHJ6+s+I/YNjvmAMY2j8AAAA/DgIAAAAAAAABcwEAAAABAABOG5kXSsPiP2DY75gDGNo/AAAAP00CAAAAAAAAAXQBAAAAAQAAdIsDpuA6uj8kSZGPj47ZPwAAAD8AAAAAAAAAAAF1AQAAAAEAAHTf9IsOebo/SvkX9BFz2T8AAAA/AAAAAAAAAAABdgEAAAABAABsM+ZxPLe6P3KpnliUV9k/AAAAPz8AAAAAAAAAAXcBAAAAAQAAZIfXV2r1uj9yqZ5YlFfZPwAAAD8/AAAAAAAAAAF4AQAAAAEAAGAvuiPGcbs/wAmsIZkg2T8AAAA/zwAAAAAAAAABeQEAAAABAABU15zvIe67Pw5queqd6dg/AAAAP88AAAAAAAAAAXoBAAAAAQAATCuO1U8svD8OarnqnenYPwAAAD/PAAAAAAAAAAF7AQAAAAEAAEx/f7t9arw/NhpATyDO2D8AAAA/DgEAAAAAAAABfAEAAAABAABI03Chq6i8P4B6TRgll9g/AAAAPw4BAAAAAAAAAX0BAAAAAQAAPHtTbQclvT+qKtR8p3vYPwAAAD89AQAAAAAAAAF+AQAAAAEAADx7U20HJb0/0tpa4Slg2D8AAAA/TAEAAAAAAAABfwEAAAABAAA8e1NtByW9Pxw7aKouKdg/AAAAP3sBAAAAAAAAAYABAAAAAQAAOM9EUzVjvT9E6+4OsQ3YPwAAAD97AQAAAAAAAAGBAQAAAAEAADQjNjljob0/lkv817XW1z8AAAA/2QEAAAAAAAABggEAAAABAAA0IzY5Y6G9P7j7gjw4u9c/AAAAP9kBAAAAAAAAAYMBAAAAAQAANCM2OWOhvT8GXJAFPYTXPwAAAD8XAgAAAAAAAAGEAQAAAAEAADB3Jx+R370/MgwXar9o1z8AAAA/FwIAAAAAAAABhQEAAAABAAAwdycfkd+9P3xsJDPEMdc/AAAAPzcCAAAAAAAAAYYBAAAAAQAAMHcnH5HfvT/KzDH8yPrWPwAAAD91AgAAAAAAAAGHAQAAAAEAADB3Jx+R370/GC0/xc3D1j8AAAA/dQIAAAAAAAABiAEAAAABAAAwdycfkd+9P0DdxSlQqNY/AAAAP4UCAAAAAAAAAYkBAAAAAQAAKMsYBb8dvj9mjUyO0ozWPwAAAD+FAgAAAAAAAAGKAQAAAAEAACjLGAW/Hb4/jj3T8lRx1j8AAAA/lAIAAAAAAAABiwEAAAABAAAoyxgFvx2+P9yd4LtZOtY/AAAAP8cCAAAAAAAAAYwBAAAAAQAAKMsYBb8dvj8CTmcg3B7WPwAAAD/XAgAAAAAAAAGNAQAAAAEAACjLGAW/Hb4/Uq506eDn1T8AAAA/BgMAAAAAAAABjgEAAAABAAAwdycfkd+9P6AOgrLlsNU/AAAAPwYDAAAAAAAAAY8BAAAAAQAAMHcnH5HfvT/GvggXaJXVPwAAAD81AwAAAAAAAAGQAQAAAAEAADB3Jx+R370/7m6Pe+p51T8AAAA/ZAMAAAAAAAABkQEAAAABAAAwdycfkd+9PxQfFuBsXtU/AAAAP2QDAAAAAAAAAZIBAAAAAQAANCM2OWOhvT8UHxbgbF7VPwAAAD9kAwAAAAAAAAGTAQAAAAEAADjPRFM1Y70/PM+cRO9C1T8AAAA/ogMAAAAAAAABlAEAAAABAABI03Chq6i8P4ovqg30C9U/AAAAP6IDAAAAAAAAAZUBAAAAAQAATCuO1U8svD/Yj7fW+NTUPwAAAD/hAwAAAAAAAAGWAQAAAAEAAFTXnO8h7rs/AEA+O3u51D8AAAA/4QMAAAAAAAABlwEAAAABAABk28g9mDO7PybwxJ/9ndQ/AAAAPw8EAAAAAAAAAZgBAAAAAQAAZIfXV2r1uj9OoEsEgILUPwAAAD8PBAAAAAAAAAGZAQAAAAEAAHTf9IsOebo/lgBZzYRL1D8AAAA/TgQAAAAAAAABmgEAAAABAACMOz4OKUK5P+pgZpaJFNQ/AAAAP04EAAAAAAAAAZsBAAAAAQAAnOt4dnFJuD8QEe36C/nTPwAAAD+MBAAAAAAAAAGcAQAAAAEAAJyXh5BDC7g/WnH6wxDC0z8AAAA/jAQAAAAAAAABnQEAAAABAACom7PeuVC3P67RB40Vi9M/AAAAP8oEAAAAAAAAAZ4BAAAAAQAAyKMLe6bbtT+u0QeNFYvTPwAAAD/KBAAAAAAAAAGfAQAAAAEAAMxPGpV4nbU/rtEHjRWL0z8AAAA/ygQAAAAAAAABoAEAAAABAADQpzfJHCG1P67RB40Vi9M/AAAAPwgFAAAAAAAAAaEBAAAAAQAA5FdyMWUotD+u0QeNFYvTPwAAAD8IBQAAAAAAAAGiAQAAAAEAAOyvj2UJrLM/rtEHjRWL0z8AAAA/RwUAAAAAAAABowEAAAABAAD8s7uzf/GyP67RB40Vi9M/AAAAP0cFAAAAAAAAAaQBAAAAAQAAIBQxhBAAsT+u0QeNFYvTPwAAAD92BQAAAAAAAAGlAQAAAAEAAIA4EkH6Fa8/rtEHjRWL0z8AAAA/dgUAAAAAAAABpgEAAAABAACQQGrd5qCtP67RB40Vi9M/AAAAP7QFAAAAAAAAAacBAAAAAQAAoPCkRS+orD+u0QeNFYvTPwAAAD+0BQAAAAAAAAGoAQAAAAEAALCg3613r6s/hiGBKJOm0z8AAAA/8wUAAAAAAAABqQEAAAABAADA+PzhGzOrPzjBc1+O3dM/AAAAP/MFAAAAAAAAAaoBAAAAAQAA0Kg3SmQ6qj/qYGaWiRTUPwAAAD8xBgAAAAAAAAGrAQAAAAEAAOiwj+ZQxag/dFDSaAJn1D8AAAA/MQYAAAAAAAABrAEAAAABAADosI/mUMWoP06gSwSAgtQ/AAAAP1EGAAAAAAAAAa0BAAAAAQAA+AitGvVIqD8AQD47e7nUPwAAAD9RBgAAAAAAAAGuAQAAAAEAAPgIrRr1SKg/2I+31vjU1D8AAAA/cAYAAAAAAAABrwEAAAABAAAAYcpOmcynP2J/I6lxJ9U/AAAAP3AGAAAAAAAAAbABAAAAAQAACLnngj1Qpz8UHxbgbF7VPwAAAD+uBgAAAAAAAAGxAQAAAAEAAAgRBbfh06Y/Uq506eDn1T8AAAA/rgYAAAAAAAABsgEAAAABAAAYaSLrhVemPwJOZyDcHtY/AAAAP+EGAAAAAAAAAbMBAAAAAQAAGGki64VXpj/cneC7WTrWPwAAAD/hBgAAAAAAAAG0AQAAAAEAABhpIuuFV6Y/tO1ZV9dV1j8AAAA/IAcAAAAAAAABtQEAAAABAAAYaSLrhVemP4490/JUcdY/AAAAPyAHAAAAAAAAAbYBAAAAAQAAGGki64VXpj9A3cUpUKjWPwAAAD99BwAAAAAAAAG3AQAAAAEAABhpIuuFV6Y/GC0/xc3D1j8AAAA/fQcAAAAAAAABuAEAAAABAAAYaSLrhVemP8rMMfzI+tY/AAAAP7wHAAAAAAAAAbkBAAAAAQAACBEFt+HTpj98bCQzxDHXPwAAAD+8BwAAAAAAAAG6AQAAAAEAAAgRBbfh06Y/VLydzkFN1z8AAAA/vAcAAAAAAAABuwEAAAABAAAIueeCPVCnPwZckAU9hNc/AAAAP/oHAAAAAAAAAbwBAAAAAQAACLnngj1Qpz/gqwmhup/XPwAAAD/6BwAAAAAAAAG9AQAAAAEAAABhyk6ZzKc/lkv817XW1z8AAAA/KQgAAAAAAAABvgEAAAABAAAAYcpOmcynP26bdXMz8tc/AAAAPzkIAAAAAAAAAb8BAAAAAQAA+AitGvVIqD9E6+4OsQ3YPwAAAD9oCAAAAAAAAAHAAQAAAAEAAOiwj+ZQxag/HDtoqi4p2D8AAAA/aAgAAAAAAAABwQEAAAABAADoWHKyrEGpP9LaWuEpYNg/AAAAP6YIAAAAAAAAAcIBAAAAAQAA2ABVfgi+qT+qKtR8p3vYPwAAAD+mCAAAAAAAAAHDAQAAAAEAANCoN0pkOqo/XMrGs6Ky2D8AAAA/6ggAAAAAAAABxAEAAAABAADIUBoWwLaqP1zKxrOistg/AAAAP+oIAAAAAAAAAcUBAAAAAQAAwPj84Rszqz82GkBPIM7YPwAAAD8oCQAAAAAAAAHGAQAAAAEAALCg3613r6s/Dmq56p3p2D8AAAA/KAkAAAAAAAABxwEAAAABAACwSMJ50yusP+i5MoYbBdk/AAAAP2cJAAAAAAAAAcgBAAAAAQAAoPCkRS+orD+aWSW9FjzZPwAAAD9nCQAAAAAAAAHJAQAAAAEAAKCYhxGLJK0/cqmeWJRX2T8AAAA/pQkAAAAAAAABygEAAAABAACQQGrd5qCtP3KpnliUV9k/AAAAP6UJAAAAAAAAAcsBAAAAAQAAo4WMIxdR1z8OarnqnenYPwAAAD8AAAAAAAAAAAHMAQAAAAEAAJUrWci3Ktg/YNjvmAMY2j8AAAA/agIAAAAAAAABzQEAAAABAACP1MYncXjYPxJ44s/+Tto/AAAAP2oCAAAAAAAAAc4BAAAAAQAAi9M7lBOn2D/EF9UG+oXaPwAAAD/YAgAAAAAAAAHPAQAAAAEAAI0ouA2fttg/xBfVBvqF2j8AAAA/2AIAAAAAAAAB0AEAAAABAACL0rAAttXYP55nTqJ3odo/AAAAPzYDAAAAAAAAAdEBAAAAAQAAh9ElbVgE2T+eZ06id6HaPwAAAD9FAwAAAAAAAAHSAQAAAAEAAIV7HmBvI9k/nmdOoneh2j8AAAA/hAMAAAAAAAAB0wEAAAABAACD0JrZ+jLZP55nTqJ3odo/AAAAP4QDAAAAAAAAAdQBAAAAAQAAfyUXU4ZC2T+eZ06id6HaPwAAAD+EAwAAAAAAAAHVAQAAAAEAAH/PD0adYdk/nmdOoneh2j8AAAA/wgMAAAAAAAAB1gEAAAABAAB9eQg5tIDZP3a3xz31vNo/AAAAP8IDAAAAAAAAAdcBAAAAAQAAec6Esj+Q2T92t8c99bzaPwAAAD/xAwAAAAAAAAHYAQAAAAEAAHsjASzLn9k/drfHPfW82j8AAAA/8QMAAAAAAAAB2QEAAAABAAB5eH2lVq/ZP3a3xz31vNo/AAAAPxAEAAAAAAAAAdoBAAAAAQAAd3fyEfnd2T92t8c99bzaPwAAAD8/BAAAAAAAAAHbAQAAAAEAAHMh6wQQ/dk/drfHPfW82j8AAAA/PwQAAAAAAAAB3AEAAAABAABxdmd+mwzaP3a3xz31vNo/AAAAP5sEAAAAAAAAAd0BAAAAAQAAcSBgcbIr2j+eZ06id6HaPwAAAD+bBAAAAAAAAAHeAQAAAAEAAG3KWGTJSto/nmdOoneh2j8AAAA/2gQAAAAAAAAB3wEAAAABAABrH9XdVFraP55nTqJ3odo/AAAAP9oEAAAAAAAAAeABAAAAAQAAa3RRV+Bp2j+eZ06id6HaPwAAAD/5BAAAAAAAAAHhAQAAAAEAAGvJzdBredo/xBfVBvqF2j8AAAA/KAUAAAAAAAAB4gEAAAABAABnc8bDgpjaP8QX1Qb6hdo/AAAAPygFAAAAAAAAAeMBAAAAAQAAachCPQ6o2j/sx1trfGraPwAAAD9mBQAAAAAAAAHkAQAAAAEAAGPHt6mw1to/7Mdba3xq2j8AAAA/ZgUAAAAAAAAB5QEAAAABAABhHDQjPObaP+zHW2t8ato/AAAAP6UFAAAAAAAAAeYBAAAAAQAAXRupj94U2z8SeOLP/k7aPwAAAD+lBQAAAAAAAAHnAQAAAAEAAF0aHvyAQ9s/OihpNIEz2j8AAAA/4wUAAAAAAAAB6AEAAAABAABZb5p1DFPbP2DY75gDGNo/AAAAP+MFAAAAAAAAAekBAAAAAQAAV8QW75di2z9g2O+YAxjaPwAAAD8SBgAAAAAAAAHqAQAAAAEAAFkZk2gjcts/YNjvmAMY2j8AAAA/UQYAAAAAAAAB6wEAAAABAABVbg/iroHbP644/WEI4dk/AAAAP4QGAAAAAAAAAewBAAAAAQAAVxgI1cWg2z+uOP1hCOHZPwAAAD+EBgAAAAAAAAHtAQAAAAEAAFPCAMjcv9s//JgKKw2q2T8AAAA/8gYAAAAAAAAB7gEAAAABAABTwgDI3L/bPyRJkY+Pjtk/AAAAP/IGAAAAAAAAAe8BAAAAAQAAURd9QWjP2z9K+Rf0EXPZPwAAAD9ABwAAAAAAAAHwAQAAAAEAAFFs+brz3ts/cqmeWJRX2T8AAAA/QAcAAAAAAAAB8QEAAAABAABRwXU0f+7bP5pZJb0WPNk/AAAAP44HAAAAAAAAAfIBAAAAAQAAUcF1NH/u2z/ouTKGGwXZPwAAAD+OBwAAAAAAAAHzAQAAAAEAAEsW8q0K/ts/NhpATyDO2D8AAAA/SQgAAAAAAAAB9AEAAAABAABNa24nlg3cP1zKxrOistg/AAAAP0kIAAAAAAAAAfUBAAAAAQAATWtuJ5YN3D+Aek0YJZfYPwAAAD+MCAAAAAAAAAH2AQAAAAEAAEvA6qAhHdw/0tpa4Slg2D8AAAA/jAgAAAAAAAAB9wEAAAABAABLFWcarSzcP9LaWuEpYNg/AAAAP7sIAAAAAAAAAfgBAAAAAQAASxVnGq0s3D/4iuFFrETYPwAAAD+7CAAAAAAAAAH5AQAAAAEAAEsVZxqtLNw/ROvuDrEN2D8AAAA/GQkAAAAAAAAB+gEAAAABAABLauOTODzcP26bdXMz8tc/AAAAPxkJAAAAAAAAAfsBAAAAAQAARb9fDcRL3D+WS/zXtdbXPwAAAD84CQAAAAAAAAH8AQAAAAEAAEW/Xw3ES9w/4KsJobqf1z8AAAA/dgkAAAAAAAAB/QEAAAABAABHFNyGT1vcPwZckAU9hNc/AAAAP3YJAAAAAAAAAf4BAAAAAQAARxTchk9b3D8yDBdqv2jXPwAAAD+GCQAAAAAAAAH/AQAAAAEAAEcU3IZPW9w/fGwkM8Qx1z8AAAA/lgkAAAAAAAABAAIAAAABAABHFNyGT1vcP8rMMfzI+tY/AAAAP8QJAAAAAAAAAQECAAAAAQAARWlYANtq3D/yfLhgS9/WPwAAAD/ECQAAAAAAAAECAgAAAAEAAEW+1Hlmetw/QN3FKVCo1j8AAAA/8wkAAAAAAAABAwIAAAABAABFvtR5ZnrcP2aNTI7SjNY/AAAAP1EKAAAAAAAAAQQCAAAAAQAARb7UeWZ63D+07VlX11XWPwAAAD9RCgAAAAAAAAEFAgAAAAEAAEW+1Hlmetw/3J3gu1k61j8AAAA/ngoAAAAAAAABBgIAAAABAABFvtR5ZnrcPwJOZyDcHtY/AAAAP54KAAAAAAAAAQcCAAAAAQAARb7UeWZ63D8q/u2EXgPWPwAAAD/8CgAAAAAAAAEIAgAAAAEAAEW+1Hlmetw/Uq506eDn1T8AAAA//AoAAAAAAAABCQIAAAABAABFvtR5ZnrcP6AOgrLlsNU/AAAAP1oLAAAAAAAAAQoCAAAAAQAARb7UeWZ63D/ubo976nnVPwAAAD+YCwAAAAAAAAELAgAAAAEAAEW+1Hlmetw/FB8W4Gxe1T8AAAA/xwsAAAAAAAABDAIAAAABAABFaVgA22rcP2J/I6lxJ9U/AAAAP9cLAAAAAAAAAQ0CAAAAAQAARxTchk9b3D+KL6oN9AvVPwAAAD80DAAAAAAAAAEOAgAAAAEAAEW/Xw3ES9w/sN8wcnbw1D8AAAA/cwwAAAAAAAABDwIAAAABAABLauOTODzcP9iPt9b41NQ/AAAAP3MMAAAAAAAAARACAAAAAQAAS8DqoCEd3D8AQD47e7nUPwAAAD+7DAAAAAAAAAERAgAAAAEAAEsW8q0K/ts/JvDEn/2d1D8AAAA/uwwAAAAAAAABEgIAAAABAABRwXU0f+7bPybwxJ/9ndQ/AAAAP+oMAAAAAAAAARMCAAAAAQAAU8IAyNy/2z8m8MSf/Z3UPwAAAD/qDAAAAAAAAAEUAgAAAAEAAFVuD+Kugds/dFDSaAJn1D8AAAA/OA0AAAAAAAABFQIAAAABAABdGh78gEPbP5YAWc2ES9Q/AAAAPzgNAAAAAAAAARYCAAAAAQAAX3AlCWok2z/CsN8xBzDUPwAAAD93DQAAAAAAAAEXAgAAAAEAAGNxsJzH9do/wrDfMQcw1D8AAAA/dw0AAAAAAAABGAIAAAABAABlcjswJcfaP8Kw3zEHMNQ/AAAAP6UNAAAAAAAAARkCAAAAAQAAachCPQ6o2j/CsN8xBzDUPwAAAD+lDQAAAAAAAAEaAgAAAAEAAGdzxsOCmNo/6mBmlokU1D8AAAA/5A0AAAAAAAABGwIAAAABAABrdFFX4GnaP+pgZpaJFNQ/AAAAP+QNAAAAAAAAARwCAAAAAQAAb3Xc6j072j/qYGaWiRTUPwAAAD8iDgAAAAAAAAEdAgAAAAEAAHEgYHGyK9o/EBHt+gv50z8AAAA/Ig4AAAAAAAABHgIAAAABAABzIesEEP3ZPxAR7foL+dM/AAAAP2EOAAAAAAAAAR8CAAAAAQAAdcxui4Tt2T8QEe36C/nTPwAAAD9hDgAAAAAAAAEgAgAAAAEAAHfN+R7ivtk/EBHt+gv50z8AAAA/nw4AAAAAAAABIQIAAAABAAB5zoSyP5DZPxAR7foL+dM/AAAAP58OAAAAAAAAASICAAAAAQAAfyUXU4ZC2T84wXNfjt3TPwAAAD/dDgAAAAAAAAEjAgAAAAEAAIV7HmBvI9k/OMFzX47d0z8AAAA/3Q4AAAAAAAABJAIAAAABAACFfKnzzPTYPzjBc1+O3dM/AAAAPxwPAAAAAAAAASUCAAAAAQAAi9KwALbV2D84wXNfjt3TPwAAAD8cDwAAAAAAAAEmAgAAAAEAAI0ouA2fttg/OMFzX47d0z8AAAA/Ow8AAAAAAAABJwIAAAABAACL0zuUE6fYPzjBc1+O3dM/AAAAP2oPAAAAAAAAASgCAAAAAQAAj9TGJ3F42D84wXNfjt3TPwAAAD96DwAAAAAAAAEpAgAAAAEAAJN/Sq7laNg/OMFzX47d0z8AAAA/qA8AAAAAAAABKgIAAAABAACVK1nItyrYPxAR7foL+dM/AAAAP7gPAAAAAAAAASsCAAAAAQAAl9bcTiwb2D8QEe36C/nTPwAAAD/nDwAAAAAAAAEsAgAAAAEAAJnXZ+KJ7Nc/wrDfMQcw1D8AAAA/5w8AAAAAAAABLQIAAAABAACd2PJ1573XP3RQ0mgCZ9Q/AAAAPyUQAAAAAAAAAS4CAAAAAQAAnYN2/Fuu1z9OoEsEgILUPwAAAD8lEAAAAAAAAAEvAgAAAAEAAJ0u+oLQntc/JvDEn/2d1D8AAAA/VBAAAAAAAAABMAIAAAABAACh2X0JRY/XP9iPt9b41NQ/AAAAP1QQAAAAAAAAATECAAAAAQAAo4QBkLl/1z+w3zBydvDUPwAAAD+TEAAAAAAAAAEyAgAAAAEAAKOEAZC5f9c/ii+qDfQL1T8AAAA/kxAAAAAAAAABMwIAAAABAACjhAGQuX/XP2J/I6lxJ9U/AAAAP8YQAAAAAAAAATQCAAAAAQAAoy+FFi5w1z8UHxbgbF7VPwAAAD/GEAAAAAAAAAE1AgAAAAEAAKMvhRYucNc/7m6Pe+p51T8AAAA/BREAAAAAAAABNgIAAAABAACjL4UWLnDXP6AOgrLlsNU/AAAAPwURAAAAAAAAATcCAAAAAQAAo9oInaJg1z9SrnTp4OfVPwAAAD9DEQAAAAAAAAE4AgAAAAEAAKPaCJ2iYNc/Ak5nINwe1j8AAAA/QxEAAAAAAAABOQIAAAABAACjhYwjF1HXP4490/JUcdY/AAAAP4IRAAAAAAAAAToCAAAAAQAAo4WMIxdR1z9mjUyO0ozWPwAAAD+CEQAAAAAAAAE7AgAAAAEAAKOFjCMXUdc/QN3FKVCo1j8AAAA/wBEAAAAAAAABPAIAAAABAACjhYwjF1HXPxgtP8XNw9Y/AAAAP8ARAAAAAAAAAT0CAAAAAQAAo4WMIxdR1z/KzDH8yPrWPwAAAD/vEQAAAAAAAAE+AgAAAAEAAKOFjCMXUdc/pByrl0YW1z8AAAA//xEAAAAAAAABPwIAAAABAACjhYwjF1HXP3xsJDPEMdc/AAAAPy4SAAAAAAAAAUACAAAAAQAAo4WMIxdR1z9UvJ3OQU3XPwAAAD89EgAAAAAAAAFBAgAAAAEAAKOFjCMXUdc/BlyQBT2E1z8AAAA/PRIAAAAAAAABQgIAAAABAACjhYwjF1HXP+CrCaG6n9c/AAAAP5sSAAAAAAAAAUMCAAAAAQAAo4WMIxdR1z9um3VzM/LXPwAAAD+bEgAAAAAAAAFEAgAAAAEAAKOFjCMXUdc/ROvuDrEN2D8AAAA/yhIAAAAAAAABRQIAAAABAACjhYwjF1HXP/iK4UWsRNg/AAAAP8oSAAAAAAAAAUYCAAAAAQAAo4WMIxdR1z/S2lrhKWDYPwAAAD8oEwAAAAAAAAFHAgAAAAEAAKOFjCMXUdc/qirUfKd72D8AAAA/KBMAAAAAAAABSAIAAAABAACjhYwjF1HXP4B6TRgll9g/AAAAPygTAAAAAAAAAUkCAAAAAQAAo4WMIxdR1z82GkBPIM7YPwAAAD9XEwAAAAAAAAFKAgAAAAEAAKOFjCMXUdc/Dmq56p3p2D8AAAA/8xMAAAAAAAABSwIAAAABAACj2gidomDXP+i5MoYbBdk/AAAAP/MTAAAAAAAAAUwCAAAAAQAAo9oInaJg1z+aWSW9FjzZPwAAAD8xFAAAAAAAAAFNAgAAAAEAAKPaCJ2iYNc/cqmeWJRX2T8AAAA/cBQAAAAAAAABTgIAAAABAAAOPdR0QFjGP5z5R+TdJeo/AAAAPwAAAAAAAAAAAU8CAAAAAQAAAo+vM7Pzxj+c+Ufk3SXqPwAAAD8pBQAAAAAAAAFQAgAAAAEAAPqMmQz4UMc/nPlH5N0l6j8AAAA/KQUAAAAAAAABUQIAAAABAAD2NpL/DnDHP5z5R+TdJeo/AAAAP2cFAAAAAAAAAVICAAAAAQAA+OCK8iWPxz+c+Ufk3SXqPwAAAD8HBgAAAAAAAAFTAgAAAAEAAPjgivIlj8c/iqEEspwz6j8AAAA/FwYAAAAAAAABVAIAAAABAAD4ioPlPK7HP4qhBLKcM+o/AAAAP0YGAAAAAAAAAVUCAAAAAQAA8jR82FPNxz+KoQSynDPqPwAAAD/DBgAAAAAAAAFWAgAAAAEAAO7edMtq7Mc/iqEEspwz6j8AAAA/wwYAAAAAAAABVwIAAAABAADuiG2+gQvIP4qhBLKcM+o/AAAAPyEHAAAAAAAAAVgCAAAAAQAA7DJmsZgqyD+KoQSynDPqPwAAAD9QBwAAAAAAAAFZAgAAAAEAAOaGV5fGaMg/iqEEspwz6j8AAAA/jQcAAAAAAAABWgIAAAABAADmMFCK3YfIP3RJwX9bQeo/AAAAPzkIAAAAAAAAAVsCAAAAAQAA4C46YyLlyD90ScF/W0HqPwAAAD/lCAAAAAAAAAFcAgAAAAEAANzYMlY5BMk/ZPF9TRpP6j8AAAA/5QgAAAAAAAABXQIAAAABAADWLCQ8Z0LJP06ZOhvZXOo/AAAAPyMJAAAAAAAAAV4CAAAAAQAA1IAVIpWAyT9OmTob2VzqPwAAAD+qCQAAAAAAAAFfAgAAAAEAAM7UBgjDvsk/Tpk6G9lc6j8AAAA/qgkAAAAAAAABYAIAAAABAADMfv/62d3JPzxB9+iXauo/AAAAP+gJAAAAAAAAAWECAAAAAQAAzCj47fD8yT88Qffol2rqPwAAAD/oCQAAAAAAAAFiAgAAAAEAAMjS8OAHHMo/PEH36Jdq6j8AAAA/JwoAAAAAAAABYwIAAAABAADCJuLGNVrKPzxB9+iXauo/AAAAPycKAAAAAAAAAWQCAAAAAQAAwtDauUx5yj8o6bO2VnjqPwAAAD9lCgAAAAAAAAFlAgAAAAEAALwkzJ96t8o/EpFwhBWG6j8AAAA/ZQoAAAAAAAABZgIAAAABAAC6eL2FqPXKPxKRcIQVhuo/AAAAP6QKAAAAAAAAAWcCAAAAAQAAtMyua9Yzyz8SkXCEFYbqPwAAAD+kCgAAAAAAAAFoAgAAAAEAALB2p17tUss/EpFwhBWG6j8AAAA/0woAAAAAAAABaQIAAAABAACqyphEG5HLPwA5LVLUk+o/AAAAPxELAAAAAAAAAWoCAAAAAQAArHSRNzKwyz/u4Okfk6HqPwAAAD8RCwAAAAAAAAFrAgAAAAEAAKjIgh1g7ss/7uDpH5Oh6j8AAAA/UAsAAAAAAAABbAIAAAABAACgxmz2pEvMP+7g6R+Toeo/AAAAP1ALAAAAAAAAAW0CAAAAAQAAoHBl6btqzD/aiKbtUa/qPwAAAD9QCwAAAAAAAAFuAgAAAAEAAJRuT8IAyMw/2oim7VGv6j8AAAA/ngsAAAAAAAABbwIAAAABAACQbDmbRSXNP7LYH4nPyuo/AAAAP54LAAAAAAAAAXACAAAAAQAAhhQcZ6GhzT+y2B+Jz8rqPwAAAD/NCwAAAAAAAAFxAgAAAAEAAIa+FFq4wM0/stgfic/K6j8AAAA/3QsAAAAAAAABcgIAAAABAACAEgZA5v7NP7LYH4nPyuo/AAAAPwwMAAAAAAAAAXMCAAAAAQAAemb3JRQ9zj+y2B+Jz8rqPwAAAD8MDAAAAAAAAAF0AgAAAAEAAHoQ8BgrXM4/stgfic/K6j8AAAA/SgwAAAAAAAABdQIAAAABAAByZOH+WJrOP7LYH4nPyuo/AAAAP0oMAAAAAAAAAXYCAAAAAQAAcg7a8W+5zj+y2B+Jz8rqPwAAAD+JDAAAAAAAAAF3AgAAAAEAAG5iy9ed984/oIDcVo7Y6j8AAAA/iQwAAAAAAAABeAIAAAABAABmtry9yzXPP4womSRN5uo/AAAAP6gMAAAAAAAAAXkCAAAAAQAAZgquo/lzzz+MKJkkTebqPwAAAD/2DAAAAAAAAAF6AgAAAAEAAGK0ppYQk88/eNBV8gv06j8AAAA/9gwAAAAAAAABewIAAAABAABeXp+JJ7LPP3jQVfIL9Oo/AAAAPzUNAAAAAAAAAXwCAAAAAQAALa5EMbYH0D940FXyC/TqPwAAAD81DQAAAAAAAAF9AgAAAAEAAClYPSTNJtA/eNBV8gv06j8AAAA/cw0AAAAAAAABfgIAAAABAAApAjYX5EXQP2R4EsDKAes/AAAAP3MNAAAAAAAAAX8CAAAAAQAAJ1eykG9V0D9SIM+NiQ/rPwAAAD+nDQAAAAAAAAGAAgAAAAEAACEAIPAoo9A/UiDPjYkP6z8AAAA/pw0AAAAAAAABgQIAAAABAAAf/5Rcy9HQPzzIi1tIHes/AAAAP+UNAAAAAAAAAYICAAAAAQAAG6mNT+Lw0D88yItbSB3rPwAAAD/lDQAAAAAAAAGDAgAAAAEAABv+CcltANE/PMiLW0gd6z8AAAA/Mw4AAAAAAAABhAIAAAABAAAZqAK8hB/RPzzIi1tIHes/AAAAPzMOAAAAAAAAAYUCAAAAAQAAFad3KCdO0T88yItbSB3rPwAAAD9iDgAAAAAAAAGGAgAAAAEAABNRcBs+bdE/KnBIKQcr6z8AAAA/cg4AAAAAAAABhwIAAAABAAAP+2gOVYzRPypwSCkHK+s/AAAAP6EOAAAAAAAAAYgCAAAAAQAAD1Dlh+Cb0T8qcEgpByvrPwAAAD+hDgAAAAAAAAGJAgAAAAEAAA/63Xr3utE/FhgF98U46z8AAAA/3w4AAAAAAAABigIAAAABAAALT1r0gsrRPxYYBffFOOs/AAAAP98OAAAAAAAAAYsCAAAAAQAACflS55np0T8WGAX3xTjrPwAAAD8eDwAAAAAAAAGMAgAAAAEAAAlOz2Al+dE/FhgF98U46z8AAAA/Hg8AAAAAAAABjQIAAAABAAAJo0vasAjSPxYYBffFOOs/AAAAPz0PAAAAAAAAAY4CAAAAAQAABfjHUzwY0j8WGAX3xTjrPwAAAD89DwAAAAAAAAGPAgAAAAEAAAP3PMDeRtI/FhgF98U46z8AAAA/ew8AAAAAAAABkAIAAAABAAADTLk5albSPwTAwcSERus/AAAAP3sPAAAAAAAAAZECAAAAAQAAAaE1s/Vl0j8EwMHEhEbrPwAAAD+uDwAAAAAAAAGSAgAAAAEAAP31sSyBddI/BMDBxIRG6z8AAAA/KxAAAAAAAAABkwIAAAABAAD99bEsgXXSPxYYBffFOOs/AAAAP6gQAAAAAAAAAZQCAAAAAQAA/fWxLIF10j8qcEgpByvrPwAAAD+oEAAAAAAAAAGVAgAAAAEAAAGhNbP1ZdI/UiDPjYkP6z8AAAA/1xAAAAAAAAABlgIAAAABAAADTLk5albSP2R4EsDKAes/AAAAP9cQAAAAAAAAAZcCAAAAAQAAA0y5OWpW0j940FXyC/TqPwAAAD8WEQAAAAAAAAGYAgAAAAEAAAOiwEZTN9I/jCiZJE3m6j8AAAA/FhEAAAAAAAABmQIAAAABAAADosBGUzfSP6CA3FaO2Oo/AAAAP1QRAAAAAAAAAZoCAAAAAQAAA01Ezccn0j/GMGO7EL3qPwAAAD9UEQAAAAAAAAGbAgAAAAEAAAX4x1M8GNI/xjBjuxC96j8AAAA/phEAAAAAAAABnAIAAAABAAAJo0vasAjSP9qIpu1Rr+o/AAAAP6YRAAAAAAAAAZ0CAAAAAQAACflS55np0T8AOS1S1JPqPwAAAD/lEQAAAAAAAAGeAgAAAAEAAA/63Xr3utE/KOmztlZ46j8AAAA/5REAAAAAAAABnwIAAAABAAAP+t1697rRPzxB9+iXauo/AAAAP/QRAAAAAAAAAaACAAAAAQAAD6VhAWyr0T88Qffol2rqPwAAAD/0EQAAAAAAAAGhAgAAAAEAAA9Q5Yfgm9E/ZPF9TRpP6j8AAAA/MxIAAAAAAAABogIAAAABAAAPUOWH4JvRP06ZOhvZXOo/AAAAP88SAAAAAAAAAaMCAAAAAQAAD6VhAWyr0T8SkXCEFYbqPwAAAD/PEgAAAAAAAAGkAgAAAAEAAA/63Xr3utE/2oim7VGv6j8AAAA/DhMAAAAAAAABpQIAAAABAAAJpNZtDtrRP7LYH4nPyuo/AAAAPw4TAAAAAAAAAaYCAAAAAQAACaTWbQ7a0T+ggNxWjtjqPwAAAD8OEwAAAAAAAAGnAgAAAAEAAAlOz2Al+dE/jCiZJE3m6j8AAAA/TBMAAAAAAAABqAIAAAABAAAJo0vasAjSP3jQVfIL9Oo/AAAAP0wTAAAAAAAAAakCAAAAAQAABfjHUzwY0j9keBLAygHrPwAAAD+LEwAAAAAAAAGqAgAAAAEAAAOiwEZTN9I/UiDPjYkP6z8AAAA/HBQAAAAAAAABqwIAAAABAAADosBGUzfSPzzIi1tIHes/AAAAPxwUAAAAAAAAAawCAAAAAQAAA/c8wN5G0j88yItbSB3rPwAAAD87FAAAAAAAAAGtAgAAAAEAAAP3PMDeRtI/KnBIKQcr6z8AAAA/kxUAAAAAAAABrgIAAAABAAAJTs9gJfnRPxYYBffFOOs/AAAAP5MVAAAAAAAAAa8CAAAAAQAACaTWbQ7a0T8WGAX3xTjrPwAAAD/BFQAAAAAAAAGwAgAAAAEAAA+lYQFsq9E/7md+kkNU6z8AAAA/0BUAAAAAAAABsQIAAAABAAARpuyUyXzRP9wPO2ACYus/AAAAPx4WAAAAAAAAAbICAAAAAQAAE/zzobJd0T/It/ctwW/rPwAAAD8eFgAAAAAAAAGzAgAAAAEAABVS+66bPtE/yLf3LcFv6z8AAAA/XRYAAAAAAAABtAIAAAABAAAX/X41EC/RP8i39y3Bb+s/AAAAP4QYAAAAAAAAAbUCAAAAAQAAGagCvIQf0T+2X7T7f33rPwAAAD+EGAAAAAAAAAG2AgAAAAEAALTz0BJe1LY/CHUeulO75z8AAAA/AAAAAAAAAAABtwIAAAABAAC089ASXtS2P260AyhKKeg/AAAAP6YAAAAAAAAAAbgCAAAAAQAAtPPQEl7Utj80rDmRhlLoPwAAAD+mAAAAAAAAAAG5AgAAAAEAALBHwviLErc/DPyyLARu6D8AAAA/5QAAAAAAAAABugIAAAABAADUU0bj7uK0P8rlv7DfMec/AAAAPwAAAAAAAAAAAbsCAAAAAQAAfOMg2oS+uT9EfehQF5LnPwAAAD8AAAAAAAAAAAG8AgAAAAEAAHzjINqEvrk/MiWlHtaf5z8AAAA/AAAAAAAAAAABvQIAAAABAACEjy/0VoC5P+DEl1XR1uc/AAAAP4AAAAAAAAAAAb4CAAAAAQAAhI8v9FaAuT/QbFQjkOTnPwAAAD+gAAAAAAAAAAG/AgAAAAEAAISPL/RWgLk/lmSKjMwN6D8AAAA/oAAAAAAAAAABwAIAAAABAACMOz4OKUK5P260AyhKKeg/AAAAP94AAAAAAAAAAcECAAAAAQAAjDs+DilCuT9EBH3Dx0ToPwAAAD/eAAAAAAAAAAHCAgAAAAEAAIw7Pg4pQrk/brQDKEop6D8AAAA/yAEAAAAAAAABwwIAAAABAACMOz4OKUK5P5ZkiozMDeg/AAAAP8gBAAAAAAAAAcQCAAAAAQAAjDs+DilCuT+mvM2+DQDoPwAAAD/oAQAAAAAAAAHFAgAAAAEAAIw7Pg4pQrk/4MSXVdHW5z8AAAA/9wEAAAAAAAABxgIAAAABAAB84yDahL65PzIlpR7Wn+c/AAAAPyYCAAAAAAAAAccCAAAAAQAAfOMg2oS+uT9EfehQF5LnPwAAAD8mAgAAAAAAAAHIAgAAAAEAAHQ3EsCy/Lk/VtUrg1iE5z8AAAA/iQIAAAAAAAAByQIAAAABAAB03/SLDnm6P1bVK4NYhOc/AAAAPxYDAAAAAAAAAcoCAAAAAQAAbDPmcTy3uj9W1SuDWITnPwAAAD9EAwAAAAAAAAHLAgAAAAEAAGSH11dq9bo/VtUrg1iE5z8AAAA/VAMAAAAAAAABzAIAAAABAABk28g9mDO7P1bVK4NYhOc/AAAAP1QDAAAAAAAAAc0CAAAAAQAAXIOrCfSvuz9W1SuDWITnPwAAAD+DAwAAAAAAAAHOAgAAAAEAAFTXnO8h7rs/VtUrg1iE5z8AAAA/gwMAAAAAAAABzwIAAAABAABMf3+7fWq8P1bVK4NYhOc/AAAAP8EDAAAAAAAAAdACAAAAAQAASNNwoauovD9W1SuDWITnPwAAAD/BAwAAAAAAAAHRAgAAAAEAAEAnYofZ5rw/VtUrg1iE5z8AAAA/wQMAAAAAAAAB0gIAAAABAAA8e1NtByW9P0R96FAXkuc/AAAAPwAEAAAAAAAAAdMCAAAAAQAANCM2OWOhvT9EfehQF5LnPwAAAD8ABAAAAAAAAAHUAgAAAAEAADB3Jx+R370/RH3oUBeS5z8AAAA/PgQAAAAAAAAB1QIAAAABAAAwdycfkd+9PzIlpR7Wn+c/AAAAPz4EAAAAAAAAAdYCAAAAAQAAKMsYBb8dvj8czWHslK3nPwAAAD99BAAAAAAAAAHXAgAAAAEAACgfCuvsW74/CHUeulO75z8AAAA/fQQAAAAAAAAB2AIAAAABAAAYG96cdha/P+DEl1XR1uc/AAAAP78EAAAAAAAAAdkCAAAAAQAAGBvenHYWvz/QbFQjkOTnPwAAAD+/BAAAAAAAAAHaAgAAAAEAABhvz4KkVL8/przNvg0A6D8AAAA/7gQAAAAAAAAB2wIAAAABAAAYb8+CpFS/P4AMR1qLG+g/AAAAP0wFAAAAAAAAAdwCAAAAAQAAGG/PgqRUvz9aXMD1CDfoPwAAAD9MBQAAAAAAAAHdAgAAAAEAABhvz4KkVL8/RAR9w8dE6D8AAAA/iwUAAAAAAAAB3gIAAAABAAAYb8+CpFS/PzSsOZGGUug/AAAAP4sFAAAAAAAAAd8CAAAAAQAAGG/PgqRUvz8cVPZeRWDoPwAAAD/ZBQAAAAAAAAHgAgAAAAEAAME4aEZ4zNU/GkbNeeT65j8AAAA/AAAAAAAAAAAB4QIAAAABAADBOGhGeMzVPy6eEKwl7eY/AAAAPwAAAAAAAAAAAeICAAAAAQAAwThoRnjM1T9A9lPeZt/mPwAAAD8YAQAAAAAAAAHjAgAAAAEAAME4aEZ4zNU/VE6XEKjR5j8AAAA/VgEAAAAAAAAB5AIAAAABAADD4+vM7LzVP2im2kLpw+Y/AAAAP1YBAAAAAAAAAeUCAAAAAQAAw45vU2Gt1T98/h11KrbmPwAAAD+kAQAAAAAAAAHmAgAAAAEAAMM589nVndU/fP4ddSq25j8AAAA/pAEAAAAAAAAB5wIAAAABAADF5HZgSo7VP3z+HXUqtuY/AAAAP8QBAAAAAAAAAegCAAAAAQAAx4/65r5+1T98/h11KrbmPwAAAD/TAQAAAAAAAAHpAgAAAAEAAMnlAfSnX9U/fP4ddSq25j8AAAA/EgIAAAAAAAAB6gIAAAABAADR5xcbYwLVP45WYadrqOY/AAAAPxICAAAAAAAAAesCAAAAAQAA0ZKbodfy1D+OVmGna6jmPwAAAD8SAgAAAAAAAAHsAgAAAAEAANk/NU8HhtQ/jlZhp2uo5j8AAAA/UAIAAAAAAAAB7QIAAAABAADZlTxc8GbUP45WYadrqOY/AAAAP1ACAAAAAAAAAe4CAAAAAQAA3etDadlH1D+OVmGna6jmPwAAAD9vAgAAAAAAAAHvAgAAAAEAAOFBS3bCKNQ/aKbaQunD5j8AAAA/vQIAAAAAAAAB8AIAAAABAADhQUt2wijUP1ROlxCo0eY/AAAAP70CAAAAAAAAAfECAAAAAQAA3+zO/DYZ1D9A9lPeZt/mPwAAAD/sAgAAAAAAAAHyAgAAAAEAAN/szvw2GdQ/GkbNeeT65j8AAAA/7AIAAAAAAAAB8wIAAAABAADf7M78NhnUPwbuiUejCOc/AAAAPysDAAAAAAAAAfQCAAAAAQAA3+zO/DYZ1D/gPQPjICTnPwAAAD8rAwAAAAAAAAH1AgAAAAEAAN/szvw2GdQ/uI18fp4/5z8AAAA/eQMAAAAAAAAB9gIAAAABAADhQUt2wijUP6Q1OUxdTec/AAAAP3kDAAAAAAAAAfcCAAAAAQAA3etDadlH1D+kNTlMXU3nPwAAAD/XAwAAAAAAAAH4AgAAAAEAANmVPFzwZtQ/lN31GRxb5z8AAAA/1wMAAAAAAAAB+QIAAAABAADb6rjVe3bUP5Td9RkcW+c/AAAAP9cDAAAAAAAAAfoCAAAAAQAA2T81TweG1D+U3fUZHFvnPwAAAD8VBAAAAAAAAAH7AgAAAAEAANfpLUIepdQ/lN31GRxb5z8AAAA/FQQAAAAAAAAB/AIAAAABAADRPR8oTOPUP5Td9RkcW+c/AAAAP0QEAAAAAAAAAf0CAAAAAQAAzzyUlO4R1T+U3fUZHFvnPwAAAD9UBAAAAAAAAAH+AgAAAAEAAMs7CQGRQNU/lN31GRxb5z8AAAA/dwQAAAAAAAAB/wIAAAABAADJkIV6HFDVP5Td9RkcW+c/AAAAP6YEAAAAAAAAAQADAAAAAQAAxzp+bTNv1T+U3fUZHFvnPwAAAD+mBAAAAAAAAAEBAwAAAAEAAMXkdmBKjtU/lN31GRxb5z8AAAA/IwUAAAAAAAABAgMAAAABAADF5HZgSo7VP6Q1OUxdTec/AAAAPyMFAAAAAAAAAQMDAAAAAQAAwznz2dWd1T/K5b+w3zHnPwAAAD9xBQAAAAAAAAEEAwAAAAEAAMM589nVndU/4D0D4yAk5z8AAAA/gAUAAAAAAAABBQMAAAABAADDOfPZ1Z3VP/KVRhViFuc/AAAAP5AFAAAAAAAAAQYDAAAAAQAAwznz2dWd1T8aRs155PrmPwAAAD+QBQAAAAAAAAEHAwAAAAEAAMM589nVndU/Lp4QrCXt5j8AAAA/zwUAAAAAAAABCAMAAAABAAC54EoS1EjWPxpGzXnk+uY/AAAAPwAAAAAAAAAAAQkDAAAAAQAAueBKEtRI1j8G7olHowjnPwAAAD8PAAAAAAAAAAEKAwAAAAEAALeLzphIOdY/4D0D4yAk5z8AAAA/6gAAAAAAAAABCwMAAAABAAC5NlIfvSnWP8rlv7DfMec/AAAAPwkBAAAAAAAAAQwDAAAAAQAAuTZSH70p1j+4jXx+nj/nPwAAAD84AQAAAAAAAAENAwAAAAEAALk2Uh+9KdY/pDU5TF1N5z8AAAA/OAEAAAAAAAABDgMAAAABAAC5NlIfvSnWP5Td9RkcW+c/AAAAP5UBAAAAAAAAAQ8DAAAAAQAAuTZSH70p1j98hbLn2mjnPwAAAD+1AQAAAAAAAAEQAwAAAAEAALk2Uh+9KdY/ai1vtZl25z8AAAA/xAEAAAAAAAABEQMAAAABAAC3i86YSDnWP0R96FAXkuc/AAAAP/MBAAAAAAAAARIDAAAAAQAAueBKEtRI1j8yJaUe1p/nPwAAAD/zAQAAAAAAAAETAwAAAAEAALc1x4tfWNY/MiWlHtaf5z8AAAA/UQIAAAAAAAABFAMAAAABAAC1ikMF62fWPzIlpR7Wn+c/AAAAP1ECAAAAAAAAARUDAAAAAQAAsTQ8+AGH1j8czWHslK3nPwAAAD+PAgAAAAAAAAEWAwAAAAEAALHeNOsYptY/HM1h7JSt5z8AAAA/jwIAAAAAAAABFwMAAAABAACvM7FkpLXWPxzNYeyUrec/AAAAP6MCAAAAAAAAARgDAAAAAQAAsYgt3i/F1j8czWHslK3nPwAAAD+jAgAAAAAAAAEZAwAAAAEAAK2HokrS89Y/MiWlHtaf5z8AAAA/4QIAAAAAAAABGgMAAAABAACrMZs96RLXP0R96FAXkuc/AAAAPwADAAAAAAAAARsDAAAAAQAAp4YXt3Qi1z9qLW+1mXbnPwAAAD8AAwAAAAAAAAEcAwAAAAEAAKeGF7d0Itc/pDU5TF1N5z8AAAA/LwMAAAAAAAABHQMAAAABAACn25MwADLXP/KVRhViFuc/AAAAPz8DAAAAAAAAAR4DAAAAAQAAp9uTMAAy1z8G7olHowjnPwAAAD8/AwAAAAAAAAEfAwAAAAEAAKcwEKqLQdc/QPZT3mbf5j8AAAA/bgMAAAAAAAABIAMAAAABAACnMBCqi0HXP1ROlxCo0eY/AAAAP30DAAAAAAAAASEDAAAAAQAApzAQqotB1z9A9lPeZt/mPwAAAD/rAwAAAAAAAAEiAwAAAAEAAKcwEKqLQdc/Lp4QrCXt5j8AAAA/6wMAAAAAAAABIwMAAAABAACnMBCqi0HXPxpGzXnk+uY/AAAAPwoEAAAAAAAAASQDAAAAAQAApzAQqotB1z8G7olHowjnPwAAAD8KBAAAAAAAAAElAwAAAAEAAKcwEKqLQdc/yuW/sN8x5z8AAAA/SQQAAAAAAAABJgMAAAABAACn25MwADLXP2otb7WZduc/AAAAP0kEAAAAAAAAAScDAAAAAQAAp4YXt3Qi1z8czWHslK3nPwAAAD+HBAAAAAAAAAEoAwAAAAEAAKeGF7d0Itc/+BzbhxLJ5z8AAAA/hwQAAAAAAAABKQMAAAABAACnhhe3dCLXP+DEl1XR1uc/AAAAP6YEAAAAAAAAASoDAAAAAQAAp4YXt3Qi1z/QbFQjkOTnPwAAAD+mBAAAAAAAAAErAwAAAAEAAKcwEKqLQdc/0GxUI5Dk5z8AAAA/MwUAAAAAAAABLAMAAAABAACjL4UWLnDXP9BsVCOQ5Oc/AAAAPzMFAAAAAAAAAS0DAAAAAQAAndjydee91z/gxJdV0dbnPwAAAD9xBQAAAAAAAAEuAwAAAAEAAJnXZ+KJ7Nc/+BzbhxLJ5z8AAAA/cQUAAAAAAAABLwMAAAABAACXgWDVoAvYP/gc24cSyec/AAAAP7AFAAAAAAAAATADAAAAAQAAl9bcTiwb2D8czWHslK3nPwAAAD+wBQAAAAAAAAExAwAAAAEAAJUrWci3Ktg/MiWlHtaf5z8AAAA/7gUAAAAAAAABMgMAAAABAACR1VG7zknYP1bVK4NYhOc/AAAAP+4FAAAAAAAAATMDAAAAAQAAkSrONFpZ2D9qLW+1mXbnPwAAAD8dBgAAAAAAAAE0AwAAAAEAAJEqzjRaWdg/uI18fp4/5z8AAAA/HQYAAAAAAAABNQMAAAABAACRKs40WlnYP+A9A+MgJOc/AAAAP1wGAAAAAAAAATYDAAAAAQAAkSrONFpZ2D8G7olHowjnPwAAAD9cBgAAAAAAAAE3AwAAAAEAAJEqzjRaWdg/Lp4QrCXt5j8AAAA/mgYAAAAAAAABOAMAAAABAACRKs40WlnYP2im2kLpw+Y/AAAAP8IGAAAAAAAAATkDAAAAAQAAkSrONFpZ2D98/h11KrbmPwAAAD/CBgAAAAAAAAE6AwAAAAEAAJEqzjRaWdg/yl4rPi9/5j8AAAA/AQcAAAAAAAABOwMAAAABAACRKs40WlnYP922bnBwceY/AAAAPwEHAAAAAAAAATwDAAAAAQAAk39KruVo2D/dtm5wcHHmPwAAAD+tBwAAAAAAAAE9AwAAAAEAAJN/Sq7laNg/yl4rPi9/5j8AAAA/rQcAAAAAAAABPgMAAAABAACTf0qu5WjYP7YG6AvujOY/AAAAP60HAAAAAAAAAT8DAAAAAQAAk39KruVo2D+OVmGna6jmPwAAAD/rBwAAAAAAAAFAAwAAAAEAAJN/Sq7laNg/VE6XEKjR5j8AAAA/6wcAAAAAAAABQQMAAAABAACTf0qu5WjYPxpGzXnk+uY/AAAAPyoIAAAAAAAAAUIDAAAAAQAAk39KruVo2D/ylUYVYhbnPwAAAD8qCAAAAAAAAAFDAwAAAAEAAJN/Sq7laNg/uI18fp4/5z8AAAA/aAgAAAAAAAABRAMAAAABAACTf0qu5WjYP6Q1OUxdTec/AAAAP2gIAAAAAAAAAUUDAAAAAQAAk39KruVo2D98hbLn2mjnPwAAAD+3CAAAAAAAAAFGAwAAAAEAAJN/Sq7laNg/ai1vtZl25z8AAAA/9QgAAAAAAAABRwMAAAABAACTf0qu5WjYPxzNYeyUrec/AAAAP/UIAAAAAAAAAUgDAAAAAQAAk39KruVo2D/gxJdV0dbnPwAAAD8kCQAAAAAAAAFJAwAAAAEAAJN/Sq7laNg/przNvg0A6D8AAAA/NAkAAAAAAAABSgMAAAABAACTf0qu5WjYP4AMR1qLG+g/AAAAP2IJAAAAAAAAAUsDAAAAAQAAk39KruVo2D9utAMoSinoPwAAAD9iCQAAAAAAAAFMAwAAAAEAAJEpQ6H8h9g/RAR9w8dE6D8AAAA/oQkAAAAAAAABTQMAAAABAACRKUOh/IfYPzSsOZGGUug/AAAAP6EJAAAAAAAAAU4DAAAAAQAAiX00hyrG2D8M/LIsBG7oPwAAAD/fCQAAAAAAAAFPAwAAAAEAAIV8qfPM9Ng/+KNv+sJ76D8AAAA/3wkAAAAAAAABUAMAAAABAACH0SVtWATZP/ijb/rCe+g/AAAAP/8JAAAAAAAAAVEDAAAAAQAAm4LraP7c1z/gPQPjICTnPwAAAD8AAAAAAAAAAAFSAwAAAAEAAJcs5FsV/Nc/4D0D4yAk5z8AAAA/uwAAAAAAAAABUwMAAAABAACTgNVBQzrYP8rlv7DfMec/AAAAP7sAAAAAAAAAAVQDAAAAAQAAj9TGJ3F42D+4jXx+nj/nPwAAAD/6AAAAAAAAAAFVAwAAAAEAAJEpQ6H8h9g/uI18fp4/5z8AAAA/+gAAAAAAAAABVgMAAAABAACL0zuUE6fYP7iNfH6eP+c/AAAAPxkBAAAAAAAAAVcDAAAAAQAAjSi4DZ+22D+4jXx+nj/nPwAAAD9nAQAAAAAAAAFYAwAAAAEAAIvSsAC21dg/uI18fp4/5z8AAAA/pgEAAAAAAAABWQMAAAABAABSIcsU51npP0C79y/r4pI/AAAAPwAAAAAAAAAAAVoDAAAAAQAA0kuJ0axh6T/ws7ZWeAqYPwAAAD/LAAAAAAAAAAFbAwAAAAEAAFJ2R45yaek/oKx1fQUynT8AAAA/ywAAAAAAAAABXAMAAAABAABSdkeOcmnpP+DTT3bcUKA/AAAAPxMBAAAAAAAAAV0DAAAAAQAAUsvDB/546T8AOz/NdZB0PwAAAD8AAAAAAAAAAAFeAwAAAAEAAErJreBC1uk/4IlHowgHiD8AAAA/AAAAAAAAAAABXwMAAAABAADK82udCN7pP0C79y/r4pI/AAAAP9EAAAAAAAAAAWADAAAAAQAAyvNrnQje6T/QuIznxJqUPwAAAD/RAAAAAAAAAAFhAwAAAAEAAMrza50I3uk/YLYhn55Slj8AAAA/8AAAAAAAAAABYgMAAAABAADK82udCN7pP/CztlZ4Cpg/AAAAPw8BAAAAAAAAAWMDAAAAAQAASh4qWs7l6T8Qr+DFK3qbPwAAAD8PAQAAAAAAAAFkAwAAAAEAAMhI6BaU7ek/4NNPdtxQoD8AAAA/6gEAAAAAAAABZQMAAAABAABIc6bTWfXpP3DR5C22CKI/AAAAP+oBAAAAAAAAAWYDAAAAAQAASHOm01n16T+oUhpSySyhPwAAAD/dAgAAAAAAAAFnAwAAAAEAAEhzptNZ9ek/MKoKNd/pnj8AAAA/3QIAAAAAAAABaAMAAAABAABIc6bTWfXpPxCv4MUreps/AAAAPxsDAAAAAAAAAWkDAAAAAQAASHOm01n16T/ws7ZWeAqYPwAAAD8bAwAAAAAAAAFqAwAAAAEAAEhzptNZ9ek/0LiM58SalD8AAAA/WgMAAAAAAAABawMAAAABAABIc6bTWfXpP0C79y/r4pI/AAAAP1oDAAAAAAAAAWwDAAAAAQAASHOm01n16T+wvWJ4ESuRPwAAAD+YAwAAAAAAAAFtAwAAAAEAAMidZJAf/ek/IICbgW/mjj8AAAA/mAMAAAAAAAABbgMAAAABAABGyCJN5QTqP0CFcRK8dos/AAAAPyUEAAAAAAAAAW8DAAAAAQAAyPLgCasM6j/giUejCAeIPwAAAD8lBAAAAAAAAAFwAwAAAAEAAEYdn8ZwFOo/4IlHowgHiD8AAAA/JQQAAAAAAAABcQMAAAABAADGR12DNhzqP+CJR6MIB4g/AAAAP1QEAAAAAAAAAXIDAAAAAQAARnIbQPwj6j8Ajx00VZeEPwAAAD9UBAAAAAAAAAFzAwAAAAEAAMSc2fzBK+o/AI8dNFWXhD8AAAA/QgUAAAAAAAABdAMAAAABAABCHBQzE0PqPwCPHTRVl4Q/AAAAP0IFAAAAAAAAAXUDAAAAAQAAwptOaWRa6j8Ajx00VZeEPwAAAD+BBQAAAAAAAAF2AwAAAAEAAEAbiZ+1ceo/4IlHowgHiD8AAAA/gQUAAAAAAAABdwMAAAABAADARUdce3nqP+CJR6MIB4g/AAAAP4EFAAAAAAAAAXgDAAAAAQAAPnAFGUGB6j/giUejCAeIPwAAAD+wBQAAAAAAAAF5AwAAAAEAAL6aw9UGieo/4IlHowgHiD8AAAA/DQYAAAAAAAABegMAAAABAAA8xYGSzJDqP0CFcRK8dos/AAAAPw0GAAAAAAAAAXsDAAAAAQAAPMWBksyQ6j8ggJuBb+aOPwAAAD9MBgAAAAAAAAF8AwAAAAEAALzvP0+SmOo/IICbgW/mjj8AAAA/TAYAAAAAAAABfQMAAAABAAA8Gv4LWKDqP0C79y/r4pI/AAAAP4oGAAAAAAAAAX4DAAAAAQAAvES8yB2o6j/QuIznxJqUPwAAAD+KBgAAAAAAAAF/AwAAAAEAADxveoXjr+o/8LO2VngKmD8AAAA/uAYAAAAAAAABgAMAAAABAAC8mThCqbfqP4CxSw5Swpk/AAAAP7gGAAAAAAAAAYEDAAAAAQAAvJk4Qqm36j8Qr+DFK3qbPwAAAD/IBgAAAAAAAAGCAwAAAAEAALyZOEKpt+o/oKx1fQUynT8AAAA/9wYAAAAAAAABgwMAAAABAAC8mThCqbfqPzCqCjXf6Z4/AAAAP/cGAAAAAAAAAYQDAAAAAQAAvJk4Qqm36j+oUhpSySyhPwAAAD81BwAAAAAAAAGFAwAAAAEAAHaFXLtZXO4/4NNPdtxQoD8AAAA/AAAAAAAAAAABhgMAAAABAAB2hVy7WVzuP/CztlZ4Cpg/AAAAPx0BAAAAAAAAAYcDAAAAAQAAdoVcu1lc7j+wvWJ4ESuRPwAAAD8dAQAAAAAAAAGIAwAAAAEAAHaFXLtZXO4/IICbgW/mjj8AAAA/XAEAAAAAAAABiQMAAAABAAD2Wp7+k1TuP0CFcRK8dos/AAAAP1wBAAAAAAAAAYoDAAAAAQAAeNtjyEI97j9AhXESvHaLPwAAAD/JAQAAAAAAAAGLAwAAAAEAAHoxa9UrHu4/QIVxErx2iz8AAAA/+AEAAAAAAAABjAMAAAABAAD8sTCf2gbuP0CFcRK8dos/AAAAP/gBAAAAAAAAAY0DAAAAAQAAfody4hT/7T8ggJuBb+aOPwAAAD/4AQAAAAAAAAGOAwAAAAEAAACzuzI42O0/sL1ieBErkT8AAAA/NgIAAAAAAAABjwMAAAABAACCM4H85sDtP9C4jOfEmpQ/AAAAPzYCAAAAAAAAAZADAAAAAQAAAgnDPyG57T/QuIznxJqUPwAAAD9WAgAAAAAAAAGRAwAAAAEAAITeBINbse0/0LiM58SalD8AAAA/VgIAAAAAAAABkgMAAAABAAACtEbGlantP/CztlZ4Cpg/AAAAP7MCAAAAAAAAAZMDAAAAAQAAArRGxpWp7T+AsUsOUsKZPwAAAD+zAgAAAAAAAAGUAwAAAAEAAAK0RsaVqe0/4NNPdtxQoD8AAAA/0wIAAAAAAAABlQMAAAABAAACtEbGlantP6hSGlLJLKE/AAAAPxEDAAAAAAAAAZYDAAAAAQAAArRGxpWp7T84UK8Jo+SiPwAAAD8RAwAAAAAAAAGXAwAAAAEAAAIJwz8hue0/AM955Y/Aoz8AAAA/QAMAAAAAAAABmAMAAAABAACCM4H85sDtP4jMDp1peKU/AAAAP0ADAAAAAAAAAZkDAAAAAQAAgIj9dXLQ7T9QS9l4VlSmPwAAAD9/AwAAAAAAAAGaAwAAAAEAAH6HcuIU/+0/qMc4DB3oqD8AAAA/fwMAAAAAAAABmwMAAAABAAB6MWvVKx7uP6jHOAwd6Kg/AAAAP70DAAAAAAAAAZwDAAAAAQAA/FspkvEl7j+oxzgMHeioPwAAAD+9AwAAAAAAAAGdAwAAAAEAAHyG5063Le4/qMc4DB3oqD8AAAA//AMAAAAAAAABngMAAAABAAD6sKULfTXuP6jHOAwd6Kg/AAAAP/wDAAAAAAAAAZ8DAAAAAQAAeNtjyEI97j8YyqNUQzCnPwAAAD9pBAAAAAAAAAGgAwAAAAEAAPgFIoUIRe4/UEvZeFZUpj8AAAA/pwQAAAAAAAABoQMAAAABAAD4BSKFCEXuPwDPeeWPwKM/AAAAP6cEAAAAAAAAAaIDAAAAAQAA+AUihQhF7j84UK8Jo+SiPwAAAD/PBAAAAAAAAAGjAwAAAAEAAPgFIoUIRe4/qFIaUsksoT8AAAA/zwQAAAAAAAABpAMAAAABAAB6MOBBzkzuP+DTT3bcUKA/AAAAPw0FAAAAAAAAAaUDAAAAAQAAejDgQc5M7j8wqgo13+mePwAAAD8NBQAAAAAAAAGmAwAAAAEAAHow4EHOTO4/oKx1fQUynT8AAAA/PAUAAAAAAAABpwMAAAABAADwWIjX2LHuP9C4jOfEmpQ/AAAAPwAAAAAAAAAAAagDAAAAAQAA8FiI19ix7j9gtiGfnlKWPwAAAD8AAAAAAAAAAAGpAwAAAAEAAPCtBFFkwe4/EK/gxSt6mz8AAAA/rAAAAAAAAAABqgMAAAABAADwrQRRZMHuPzCqCjXf6Z4/AAAAP+oAAAAAAAAAAasDAAAAAQAA8K0EUWTB7j/g00923FCgPwAAAD/qAAAAAAAAAAGsAwAAAAEAAHDYwg0qye4/qFIaUsksoT8AAAA/CQEAAAAAAAABrQMAAAABAABw2MINKsnuP3DR5C22CKI/AAAAP0gBAAAAAAAAAa4DAAAAAQAA7AKByu/Q7j9w0eQttgiiPwAAAD9IAQAAAAAAAAGvAwAAAAEAAOyseb0G8O4/OFCvCaPkoj8AAAA/hAEAAAAAAAABsAMAAAABAADqAfY2kv/uPzhQrwmj5KI/AAAAP4QBAAAAAAAAAbEDAAAAAQAAaoEwbeMW7z84UK8Jo+SiPwAAAD+zAQAAAAAAAAGyAwAAAAEAAOar7impHu8/OFCvCaPkoj8AAAA/swEAAAAAAAABswMAAAABAADmAGujNC7vPzhQrwmj5KI/AAAAP/IBAAAAAAAAAbQDAAAAAQAA5gBrozQu7z9w0eQttgiiPwAAAD8wAgAAAAAAAAG1AwAAAAEAAOYAa6M0Lu8/qFIaUsksoT8AAAA/MAIAAAAAAAABtgMAAAABAADmAGujNC7vP+DTT3bcUKA/AAAAP28CAAAAAAAAAbcDAAAAAQAA5gBrozQu7z+grHV9BTKdPwAAAD9vAgAAAAAAAAG4AwAAAAEAAOYAa6M0Lu8/gLFLDlLCmT8AAAA/zQIAAAAAAAABuQMAAAABAABm1qzmbibvP2C2IZ+eUpY/AAAAP80CAAAAAAAAAboDAAAAAQAAZtas5m4m7z/QuIznxJqUPwAAAD/cAgAAAAAAAAG7AwAAAAEAAGbWrOZuJu8/YLYhn55Slj8AAAA/5QMAAAAAAAABvAMAAAABAABm1qzmbibvPxCv4MUreps/AAAAP+UDAAAAAAAAAb0DAAAAAQAA5gBrozQu7z/g00923FCgPwAAAD8jBAAAAAAAAAG+AwAAAAEAAGgrKWD6Ne8/qFIaUsksoT8AAAA/IwQAAAAAAAABvwMAAAABAABoKylg+jXvPzhQrwmj5KI/AAAAP2IEAAAAAAAAAcADAAAAAQAA5lXnHMA97z8Az3nlj8CjPwAAAD+BBAAAAAAAAAHBAwAAAAEAAGaApdmFRe8/AM955Y/Aoz8AAAA/gQQAAAAAAAABwgMAAAABAABk1SFTEVXvPwDPeeWPwKM/AAAAP8AEAAAAAAAAAcMDAAAAAQAA5v/fD9dc7z8Az3nlj8CjPwAAAD/ABAAAAAAAAAHEAwAAAAEAAORUXIlibO8/AM955Y/Aoz8AAAA//gQAAAAAAAABxQMAAAABAABgfxpGKHTvPwDPeeWPwKM/AAAAP/4EAAAAAAAAAcYDAAAAAQAA4KnYAu577z8Az3nlj8CjPwAAAD89BQAAAAAAAAHHAwAAAAEAAOCp2ALue+8/cNHkLbYIoj8AAAA/kAUAAAAAAAAByAMAAAABAADgqdgC7nvvP+DTT3bcUKA/AAAAP5AFAAAAAAAAAckDAAAAAQAA4KnYAu577z+grHV9BTKdPwAAAD/OBQAAAAAAAAHKAwAAAAEAAOCp2ALue+8/8LO2VngKmD8AAAA/zgUAAAAAAAABywMAAAABAADgqdgC7nvvP0C79y/r4pI/AAAAPw0GAAAAAAAAAcwDAAAAAQAA4KnYAu577z9AhXESvHaLPwAAAD8NBgAAAAAAAAHNAwAAAAEAAOCp2ALue+8/4IlHowgHiD8AAAA/LAYAAAAAAAABzgMAAAABAABgfxpGKHTvP6CT88ShJ4E/AAAAPywGAAAAAAAAAc8DAAAAAQAA5FRciWJs7z8AMZOr3G97PwAAAD9bBgAAAAAAAAHQAwAAAAEAAORUXIlibO8/gInW3R1iaz8AAAA/WwYAAAAAAAAB0QMAAAABAADkVFyJYmzvPwAxk6vcb3s/AAAAP3QHAAAAAAAAAdIDAAAAAQAAYH8aRih07z8ggJuBb+aOPwAAAD90BwAAAAAAAAHTAwAAAAEAAOCp2ALue+8/QLv3L+vikj8AAAA/oQcAAAAAAAAB1AMAAAABAADgqdgC7nvvP9C4jOfEmpQ/AAAAP7EHAAAAAAAAAdUDAAAAAQAAYtSWv7OD7z/ws7ZWeAqYPwAAAD/fBwAAAAAAAAHWAwAAAAEAAOD+VHx5i+8/EK/gxSt6mz8AAAA/3wcAAAAAAAAB1wMAAAABAABgKRM5P5PvPxCv4MUreps/AAAAP98HAAAAAAAAAdgDAAAAAQAAYCkTOT+T7z/g00923FCgPwAAAD8eCAAAAAAAAAHZAwAAAAEAAFx+j7LKou8/4NNPdtxQoD8AAAA/HggAAAAAAAAB2gMAAAABAABcfo+yyqLvP6hSGlLJLKE/AAAAP1wIAAAAAAAAAdsDAAAAAQAA4KhNb5Cq7z9w0eQttgiiPwAAAD9sCAAAAAAAAAHcAwAAAAEAAF7TCyxWsu8/OFCvCaPkoj8AAAA/qwgAAAAAAAAB3QMAAAABAADap8LbMtnvPzhQrwmj5KI/AAAAP6sIAAAAAAAAAd4DAAAAAQAAXNKAmPjg7z84UK8Jo+SiPwAAAD+rCAAAAAAAAAHfAwAAAAEAANr8PlW+6O8/OFCvCaPkoj8AAAA/6QgAAAAAAAAB4AMAAAABAABWJ/0RhPDvPzhQrwmj5KI/AAAAP+kIAAAAAAAAAeEDAAAAAQAAZCqezJxk7z9gtiGfnlKWPwAAAD8AAAAAAAAAAAHiAwAAAAEAAGLUlr+zg+8/YLYhn55Slj8AAAA/jQAAAAAAAAAB4wMAAAABAADgqE1vkKrvP2C2IZ+eUpY/AAAAP40AAAAAAAAAAeQDAAAAAQAAXH0EH23R7z9gtiGfnlKWPwAAAD/LAAAAAAAAAAHlAwAAAAEAANqnwtsy2e8/YLYhn55Slj8AAAA/ywAAAAAAAAAB5gMAAAABAAAyF11RPyzrPwg4nYFwe8g/AAAAPwAAAAAAAAAAAecDAAAAAQAAskEbDgU06z8IOJ2BcHvIPwAAAD8AAAAAAAAAAAHoAwAAAAEAADJs2crKO+s/CDidgXB7yD8AAAA/PwAAAAAAAAAB6QMAAAABAAAwwVVEVkvrPwg4nYFwe8g/AAAAP30AAAAAAAAAAeoDAAAAAQAArkCQeqdi6z8IOJ2BcHvIPwAAAD99AAAAAAAAAAHrAwAAAAEAAKyVDPQycus/CDidgXB7yD8AAAA/vAAAAAAAAAAB7AMAAAABAAAsasOjD5nrPwg4nYFwe8g/AAAAP7wAAAAAAAAAAe0DAAAAAQAAqOn92WCw6z8IOJ2BcHvIPwAAAD/6AAAAAAAAAAHuAwAAAAEAAKg+elPsv+s/CDidgXB7yD8AAAA/+gAAAAAAAAAB7wMAAAABAAAmaTgQssfrPwg4nYFwe8g/AAAAP/oAAAAAAAAAAfADAAAAAQAAJr60iT3X6z8IOJ2BcHvIPwAAAD8pAQAAAAAAAAHxAwAAAAEAACYTMQPJ5us/CDidgXB7yD8AAAA/OQEAAAAAAAAB8gMAAAABAACiPe+/ju7rPwg4nYFwe8g/AAAAPzkBAAAAAAAAAfMDAAAAAQAAImitfFT26z8IOJ2BcHvIPwAAAD93AQAAAAAAAAH0AwAAAAEAAKLn57KlDew/CDidgXB7yD8AAAA/dwEAAAAAAAAB9QMAAAABAAAgZyLp9iTsPwg4nYFwe8g/AAAAP7YBAAAAAAAAAfYDAAAAAQAAnuZcH0g87D8IOJ2BcHvIPwAAAD+2AQAAAAAAAAH3AwAAAAEAAB5ml1WZU+w/CDidgXB7yD8AAAA/5QEAAAAAAAAB+AMAAAABAACckFUSX1vsPwg4nYFwe8g/AAAAP+UBAAAAAAAAAfkDAAAAAQAAmuXRi+pq7D8IOJ2BcHvIPwAAAD8EAgAAAAAAAAH6AwAAAAEAABplDMI7guw/CDidgXB7yD8AAAA/EgIAAAAAAAAB+wMAAAABAAAYuog7x5HsPwg4nYFwe8g/AAAAPzECAAAAAAAAAfwDAAAAAQAAErn9p2nA7D8IOJ2BcHvIPwAAAD8xAgAAAAAAAAH9AwAAAAEAAJI4ON661+w/CDidgXB7yD8AAAA/cAIAAAAAAAAB/gMAAAABAAASuHIUDO/sPwg4nYFwe8g/AAAAP3ACAAAAAAAAAf8DAAAAAQAAErhyFAzv7D+k+LcTeg3IPwAAAD9KAwAAAAAAAAEABAAAAAEAABJj9pqA3+w/9FjF3H7Wxz8AAAA/iQMAAAAAAAABAQQAAAABAACSODjeutfsP5AZ4G6IaMc/AAAAP4kDAAAAAAAAAQIEAAAAAQAAluO7ZC/I7D/ImhWTm4zGPwAAAD/HAwAAAAAAAAEDBAAAAAEAABZkgS7esOw/tLs97qnnxT8AAAA/xwMAAAAAAAABBAQAAAABAACWOcNxGKnsPwAcS7eusMU/AAAAP/YDAAAAAAAAAQUEAAAAAQAAGA8FtVKh7D9QfFiAs3nFPwAAAD/2AwAAAAAAAAEGBAAAAAEAAJY5w3EYqew/UHxYgLN5xT8AAAA/rAQAAAAAAAABBwQAAAABAAAUDnoh9c/sPwAcS7eusMU/AAAAP6wEAAAAAAAAAQgEAAAAAQAAkuIw0dH27D9kWzAlpR7GPwAAAD/qBAAAAAAAAAEJBAAAAAEAAA5iawcjDu0/ZFswJaUexj8AAAA/6gQAAAAAAAABCgQAAAABAAAOt+eArh3tP2RbMCWlHsY/AAAAPykFAAAAAAAAAQsEAAAAAQAADAxk+jkt7T8Y+yJcoFXGPwAAAD8pBQAAAAAAAAEMBAAAAAEAAAxh4HPFPO0/yJoVk5uMxj8AAAA/WAUAAAAAAAABDQQAAAABAAAMtlztUEztP3g6CMqWw8Y/AAAAP1gFAAAAAAAAAQ4EAAAAAQAAiuAaqhZU7T94OgjKlsPGPwAAAD+WBQAAAAAAAAEPBAAAAAEAAAgL2WbcW+0/eDoIypbDxj8AAAA/EwYAAAAAAAABEAQAAAABAAAIC9lm3FvtPyza+gCS+sY/AAAAP0EGAAAAAAAAAREEAAAAAQAAiuAaqhZU7T/cee03jTHHPwAAAD9RBgAAAAAAAAESBAAAAAEAAIyLnjCLRO0/QLnSpYOfxz8AAAA/gAYAAAAAAAABEwQAAAABAACMi54wi0TtP/RYxdx+1sc/AAAAP4AGAAAAAAAAARQEAAAAAQAAjDYit/807T9amKpKdUTIPwAAAD++BgAAAAAAAAEVBAAAAAEAAA6354CuHe0/vNePuGuyyD8AAAA/vgYAAAAAAAABFgQAAAABAAAOYmsHIw7tP2x3gu9m6cg/AAAAP/0GAAAAAAAAARcEAAAAAQAAkDetSl0G7T8iF3UmYiDJPwAAAD/9BgAAAAAAAAEYBAAAAAEAABAN742X/uw/0rZnXV1XyT8AAAA/OwcAAAAAAAABGQQAAAABAACS4jDR0fbsP9K2Z11dV8k/AAAAPzsHAAAAAAAAARoEAAAAAQAAErhyFAzv7D/StmddXVfJPwAAAD9TCAAAAAAAAAEbBAAAAAEAABK4chQM7+w/NPZMy1PFyT8AAAA/UwgAAAAAAAABHAQAAAABAACQjbRXRufsPzT2TMtTxck/AAAAP1MIAAAAAAAAAR0EAAAAAQAAEmP2moDf7D809kzLU8XJPwAAAD+SCAAAAAAAAAEeBAAAAAEAAGB/GkYodO8/+IrhRaxE2D8AAAA/AAAAAAAAAAABHwQAAAABAABgfxpGKHTvPxw7aKouKdg/AAAAPwAAAAAAAAAAASAEAAAAAQAAYH8aRih07z9E6+4OsQ3YPwAAAD8AAAAAAAAAAAEhBAAAAAEAAGB/GkYodO8/bpt1czPy1z8AAAA/LwAAAAAAAAABIgQAAAABAABgfxpGKHTvP7j7gjw4u9c/AAAAPy8AAAAAAAAAASMEAAAAAQAAYH8aRih07z8GXJAFPYTXPwAAAD9tAAAAAAAAAAEkBAAAAAEAAGB/GkYodO8/MgwXar9o1z8AAAA/bQAAAAAAAAABJQQAAAABAABkKp7MnGTvP6Qcq5dGFtc/AAAAP6wAAAAAAAAAASYEAAAAAQAAZoCl2YVF7z/KzDH8yPrWPwAAAD/qAAAAAAAAAAEnBAAAAAEAAOar7impHu8/GC0/xc3D1j8AAAA/6gAAAAAAAAABKAQAAAABAADsrHm9BvDuP0DdxSlQqNY/AAAAPykBAAAAAAAAASkEAAAAAQAA7AKByu/Q7j9A3cUpUKjWPwAAAD8pAQAAAAAAAAEqBAAAAAEAAPCtBFFkwe4/QN3FKVCo1j8AAAA/OAEAAAAAAAABKwQAAAABAAB02U2hh5ruP2aNTI7SjNY/AAAAPzgBAAAAAAAAASwEAAAAAQAAcoTRJ/yK7j9mjUyO0ozWPwAAAD9IAQAAAAAAAAEtBAAAAAEAAPYEl/Gqc+4/jj3T8lRx1j8AAAA/hgEAAAAAAAABLgQAAAABAAD2Wp7+k1TuP4490/JUcdY/AAAAP4YBAAAAAAAAAS8EAAAAAQAA+AUihQhF7j+OPdPyVHHWPwAAAD+mAQAAAAAAAAEwBAAAAAEAAHoxa9UrHu4/jj3T8lRx1j8AAAA/pgEAAAAAAAABMQQAAAABAAD8sTCf2gbuP4490/JUcdY/AAAAP+QBAAAAAAAAATIEAAAAAQAA/Fy0JU/37T+OPdPyVHHWPwAAAD/kAQAAAAAAAAEzBAAAAAEAAAAIOKzD5+0/jj3T8lRx1j8AAAA/AwIAAAAAAAABNAQAAAABAACAiP11ctDtP0DdxSlQqNY/AAAAPwMCAAAAAAAAATUEAAAAAQAAgjOB/ObA7T9A3cUpUKjWPwAAAD8jAgAAAAAAAAE2BAAAAAEAAAK0RsaVqe0/QN3FKVCo1j8AAAA/IwIAAAAAAAABNwQAAAABAACG348WuYLtP8rMMfzI+tY/AAAAP2ECAAAAAAAAATgEAAAAAQAACAvZZtxb7T98bCQzxDHXPwAAAD9hAgAAAAAAAAE5BAAAAAEAAIrgGqoWVO0/MgwXar9o1z8AAAA/oAIAAAAAAAABOgQAAAABAACMi54wi0TtP26bdXMz8tc/AAAAP6ACAAAAAAAAATsEAAAAAQAAjIueMItE7T8cO2iqLinYPwAAAD/eAgAAAAAAAAE8BAAAAAEAAIyLnjCLRO0/qirUfKd72D8AAAA/3gIAAAAAAAABPQQAAAABAACMi54wi0TtPzYaQE8gztg/AAAAPw0DAAAAAAAAAT4EAAAAAQAAjIueMItE7T/ouTKGGwXZPwAAAD8NAwAAAAAAAAE/BAAAAAEAAIyLnjCLRO0/mlklvRY82T8AAAA/RQMAAAAAAAABQAQAAAABAACKNZcjomPtPyRJkY+Pjtk/AAAAP0UDAAAAAAAAAUEEAAAAAQAAht+PFrmC7T/8mAorDarZPwAAAD+DAwAAAAAAAAFCBAAAAAEAAAYKTtN+iu0//JgKKw2q2T8AAAA/gwMAAAAAAAABQwQAAAABAACCM4H85sDtP9bog8aKxdk/AAAAP8IDAAAAAAAAAUQEAAAAAQAAALO7MjjY7T+uOP1hCOHZPwAAAD/CAwAAAAAAAAFFBAAAAAEAAAAIOKzD5+0/rjj9YQjh2T8AAAA/wgMAAAAAAAABRgQAAAABAAB+h3LiFP/tP4iIdv2F/Nk/AAAAPwAEAAAAAAAAAUcEAAAAAQAA/AatGGYW7j+IiHb9hfzZPwAAAD8ABAAAAAAAAAFIBAAAAAEAAHoxa9UrHu4/iIh2/YX82T8AAAA/HwQAAAAAAAABSQQAAAABAAD6sKULfTXuP4iIdv2F/Nk/AAAAPx8EAAAAAAAAAUoEAAAAAQAA+AUihQhF7j+IiHb9hfzZPwAAAD8fBAAAAAAAAAFLBAAAAAEAAHaFXLtZXO4/iIh2/YX82T8AAAA/PwQAAAAAAAABTAQAAAABAAB22tg05WvuP4iIdv2F/Nk/AAAAPz8EAAAAAAAAAU0EAAAAAQAA8lkTazaD7j+IiHb9hfzZPwAAAD8/BAAAAAAAAAFOBAAAAAEAAPBYiNfYse4/YNjvmAMY2j8AAAA/fQQAAAAAAAABTwQAAAABAABw2MINKsnuP2DY75gDGNo/AAAAP30EAAAAAAAAAVAEAAAAAQAA7AKByu/Q7j+IiHb9hfzZPwAAAD+sBAAAAAAAAAFRBAAAAAEAAOxX/UN74O4/iIh2/YX82T8AAAA/rAQAAAAAAAABUgQAAAABAABqLLTzVwfvP/yYCisNqtk/AAAAP+oEAAAAAAAAAVMEAAAAAQAA5gBrozQu7z9yqZ5YlFfZPwAAAD/qBAAAAAAAAAFUBAAAAAEAAGaApdmFRe8/mlklvRY82T8AAAA/KQUAAAAAAAABVQQAAAABAADm/98P11zvPw5queqd6dg/AAAAPykFAAAAAAAAAVYEAAAAAQAA5v/fD9dc7z82GkBPIM7YPwAAAD9cBQAAAAAAAAFXBAAAAAEAAORUXIlibO8/gHpNGCWX2D8AAAA/awUAAAAAAAABWAQAAAABAABgfxpGKHTvP4B6TRgll9g/AAAAP2sFAAAAAAAAAVkEAAAAAQAA4KnYAu577z+qKtR8p3vYPwAAAD+qBQAAAAAAAAFaBAAAAAEAAGLUlr+zg+8/+IrhRaxE2D8AAAA/qgUAAAAAAAABWwQAAAABAABi1Ja/s4PvPxw7aKouKdg/AAAAP9kFAAAAAAAAAVwEAAAAAQAA5KpjlktN7z/eBNaQTJDcPwAAAD8AAAAAAAAAAAFdBAAAAAEAAOSqY5ZLTe8/BLVc9c503D8AAAA/AAAAAAAAAAABXgQAAAABAADmVeccwD3vPyxl41lRWdw/AAAAP4wAAAAAAAAAAV8EAAAAAQAAaCspYPo17z9WFWq+0z3cPwAAAD/LAAAAAAAAAAFgBAAAAAEAAOYAa6M0Lu8/esXwIlYi3D8AAAA/ywAAAAAAAAABYQQAAAABAABm1qzmbibvP3rF8CJWItw/AAAAP8sAAAAAAAAAAWIEAAAAAQAA5qvuKake7z+gdXeH2AbcPwAAAD/6AAAAAAAAAAFjBAAAAAEAAOxWcrAdD+8/yCX+61rr2z8AAAA/+gAAAAAAAAABZAQAAAABAABqLLTzVwfvP/DVhFDdz9s/AAAAPzgBAAAAAAAAAWUEAAAAAQAA6gH2NpL/7j8Whgu1X7TbPwAAAD84AQAAAAAAAAFmBAAAAAEAAOxX/UN74O4/PjaSGeKY2z8AAAA/dwEAAAAAAAABZwQAAAABAADsAoHK79DuPz42khnimNs/AAAAP3cBAAAAAAAAAWgEAAAAAQAAcINGlJ657j8+NpIZ4pjbPwAAAD+1AQAAAAAAAAFpBAAAAAEAAPADDF5Nou4/ZOYYfmR92z8AAAA/8gEAAAAAAAABagQAAAABAAB0L1WucHvuP4yWn+LmYds/AAAAP/IBAAAAAAAAAWsEAAAAAQAAdoVcu1lc7j+yRiZHaUbbPwAAAD8gAgAAAAAAAAFsBAAAAAEAAPgFIoUIRe4/2vasq+sq2z8AAAA/IAIAAAAAAAABbQQAAAABAAD6sKULfTXuP9r2rKvrKts/AAAAP18CAAAAAAAAAW4EAAAAAQAAejFr1Sse7j8ApzMQbg/bPwAAAD9fAgAAAAAAAAFvBAAAAAEAAHzc7lugDu4/AKczEG4P2z8AAAA/XwIAAAAAAAABcAQAAAABAAAACDisw+ftPyhXunTw89o/AAAAP50CAAAAAAAAAXEEAAAAAQAAgIj9dXLQ7T9OB0HZctjaPwAAAD+dAgAAAAAAAAFyBAAAAAEAAAIJwz8hue0/TgdB2XLY2j8AAAA/zAIAAAAAAAABcwQAAAABAAACtEbGlantP04HQdly2No/AAAAP9wCAAAAAAAAAXQEAAAAAQAABl/KTAqa7T9OB0HZctjaPwAAAD8LAwAAAAAAAAF1BAAAAAEAAIY0DJBEku0/TgdB2XLY2j8AAAA/CwMAAAAAAAABdgQAAAABAACG348WuYLtP04HQdly2No/AAAAP0kDAAAAAAAAAXcEAAAAAQAAiIoTnS1z7T8oV7p08PPaPwAAAD9JAwAAAAAAAAF4BAAAAAEAAAhgVeBna+0/AKczEG4P2z8AAAA/SQMAAAAAAAABeQQAAAABAAAIC9lm3FvtP9r2rKvrKts/AAAAP3gDAAAAAAAAAXoEAAAAAQAAiuAaqhZU7T+Mlp/i5mHbPwAAAD94AwAAAAAAAAF7BAAAAAEAAAy2XO1QTO0/PjaSGeKY2z8AAAA/twMAAAAAAAABfAQAAAABAACMi54wi0TtP6B1d4fYBtw/AAAAP7cDAAAAAAAAAX0EAAAAAQAAjIueMItE7T9WFWq+0z3cPwAAAD/0AwAAAAAAAAF+BAAAAAEAAIyLnjCLRO0/LGXjWVFZ3D8AAAA/9AMAAAAAAAABfwQAAAABAACMi54wi0TtPwS1XPXOdNw/AAAAPyMEAAAAAAAAAYAEAAAAAQAAjIueMItE7T/eBNaQTJDcPwAAAD8jBAAAAAAAAAGBBAAAAAEAAIyLnjCLRO0/QkS7/kL+3D8AAAA/UgQAAAAAAAABggQAAAABAACMi54wi0TtP/jjrTU+Nd0/AAAAP1IEAAAAAAAAAYMEAAAAAQAAjIueMItE7T/QMyfRu1DdPwAAAD9xBAAAAAAAAAGEBAAAAAEAAIyLnjCLRO0/pIOgbDls3T8AAAA/cQQAAAAAAAABhQQAAAABAACMi54wi0TtP1ojk6M0o90/AAAAP7AEAAAAAAAAAYYEAAAAAQAAjIueMItE7T8Mw4XaL9rdPwAAAD+wBAAAAAAAAAGHBAAAAAEAAIyLnjCLRO0/vmJ4ESsR3j8AAAA/7gQAAAAAAAABiAQAAAABAACMi54wi0TtP3ACa0gmSN4/AAAAP+4EAAAAAAAAAYkEAAAAAQAAiuAaqhZU7T/68dYan5rePwAAAD8dBQAAAAAAAAGKBAAAAAEAAIo1lyOiY+0/rJHJUZrR3j8AAAA/LQUAAAAAAAABiwQAAAABAACG348WuYLtP14xvIiVCN8/AAAAP2sFAAAAAAAAAYwEAAAAAQAABgpO036K7T84gTUkEyTfPwAAAD9rBQAAAAAAAAGNBAAAAAEAAAZfykwKmu0/6iAoWw5b3z8AAAA/mgUAAAAAAAABjgQAAAABAACCiYgJ0KHtP8JwofaLdt8/AAAAP5oFAAAAAAAAAY8EAAAAAQAAhN4Eg1ux7T+cwBqSCZLfPwAAAD+qBQAAAAAAAAGQBAAAAAEAAABeP7msyO0/dBCULYet3z8AAAA/5wUAAAAAAAABkQQAAAABAAB+MvZoie/tP05gDckEyd8/AAAAP+cFAAAAAAAAAZIEAAAAAQAA/Fy0JU/37T9OYA3JBMnfPwAAAD/2BQAAAAAAAAGTBAAAAAEAAHzc7lugDu4/TmANyQTJ3z8AAAA/NQYAAAAAAAABlAQAAAABAAB6MWvVKx7uP05gDckEyd8/AAAAPzUGAAAAAAAAAZUEAAAAAQAA/FspkvEl7j9OYA3JBMnfPwAAAD9EBgAAAAAAAAGWBAAAAAEAAPqwpQt9Ne4/TmANyQTJ3z8AAAA/RAYAAAAAAAABlwQAAAABAAD2Wp7+k1TuP05gDckEyd8/AAAAP4MGAAAAAAAAAZgEAAAAAQAAdtrYNOVr7j8msIZkguTfPwAAAD+DBgAAAAAAAAGZBAAAAAEAAHQvVa5we+4/JrCGZILk3z8AAAA/gwYAAAAAAAABmgQAAAABAAB02U2hh5ruPyawhmSC5N8/AAAAP8EGAAAAAAAAAZsEAAAAAQAAcINGlJ657j8msIZkguTfPwAAAD/BBgAAAAAAAAGcBAAAAAEAAGwtP4e12O4/JrCGZILk3z8AAAA/AAcAAAAAAAABnQQAAAABAADsV/1De+DuPyawhmSC5N8/AAAAPwAHAAAAAAAAAZ4EAAAAAQAAboK7AEHo7j8msIZkguTfPwAAAD8ABwAAAAAAAAGfBAAAAAEAAOyseb0G8O4/JrCGZILk3z8AAAA/PgcAAAAAAAABoAQAAAABAADqAfY2kv/uPyawhmSC5N8/AAAAPz4HAAAAAAAAAaEEAAAAAQAA7FZysB0P7z8msIZkguTfPwAAAD99BwAAAAAAAAGiBAAAAAEAAOar7impHu8/dBCULYet3z8AAAA/fQcAAAAAAAABowQAAAABAABm1qzmbibvP3QQlC2Hrd8/AAAAP30HAAAAAAAAAaQEAAAAAQAA5gBrozQu7z/CcKH2i3bfPwAAAD+sBwAAAAAAAAGlBAAAAAEAAOZV5xzAPe8/XjG8iJUI3z8AAAA/uwcAAAAAAAABpgQAAAABAABmgKXZhUXvP6yRyVGa0d4/AAAAP+oHAAAAAAAAAacEAAAAAQAA5KpjlktN7z/68dYan5rePwAAAD/qBwAAAAAAAAGoBAAAAAEAAOSqY5ZLTe8/IqJdfyF/3j8AAAA/KQgAAAAAAAABqQQAAAABAABk1SFTEVXvP3ACa0gmSN4/AAAAPykIAAAAAAAAAaoEAAAAAQAAZNUhUxFV7z+YsvGsqCzePwAAAD8pCAAAAAAAAAGrBAAAAAEAAOb/3w/XXO8/mLLxrKgs3j8AAAA/ZwgAAAAAAAABrAQAAAABAABkKp7MnGTvPwzDhdov2t0/AAAAP2cIAAAAAAAAAa0EAAAAAQAAZCqezJxk7z9aI5OjNKPdPwAAAD+mCAAAAAAAAAGuBAAAAAEAAORUXIlibO8/gtMZCLeH3T8AAAA/pggAAAAAAAABrwQAAAABAADkVFyJYmzvP6SDoGw5bN0/AAAAP8UIAAAAAAAAAbAEAAAAAQAA5FRciWJs7z/44601PjXdPwAAAD8DCQAAAAAAAAGxBAAAAAEAAGB/GkYodO8/HpQ0msAZ3T8AAAA/AwkAAAAAAAABsgQAAAABAABgfxpGKHTvP0JEu/5C/tw/AAAAPzIJAAAAAAAAAbMEAAAAAQAAYH8aRih07z+UpMjHR8fcPwAAAD8yCQAAAAAAAAG0BAAAAAEAAGB/GkYodO8/3gTWkEyQ3D8AAAA/rwkAAAAAAAABtQQAAAABAABkKp7MnGTvPyxl41lRWdw/AAAAP0YKAAAAAAAAAbYEAAAAAQAAZiaC9rpw6D9cw7XK+4zuPwAAAD8AAAAAAAAAAAG3BAAAAAEAAGYmgva6cOg/TGtymLqa7j8AAAA/AAAAAAAAAAABuAQAAAABAADm+8M59WjoP/oKZc+10e4/AAAAP88AAAAAAAAAAbkEAAAAAQAAZtEFfS9h6D/qsiGddN/uPwAAAD8OAQAAAAAAAAG6BAAAAAEAAGbRBX0vYeg/1lreajPt7j8AAAA/DgEAAAAAAAABuwQAAAABAADopkfAaVnoP66qVwaxCO8/AAAAP2wBAAAAAAAAAbwEAAAAAQAA6FHLRt5J6D92oo1v7THvPwAAAD9sAQAAAAAAAAG9BAAAAAEAAGgnDYoYQug/TvIGC2tN7z8AAAA/qgEAAAAAAAABvgQAAAABAABq0pAQjTLoPwCS+UFmhO8/AAAAP6oBAAAAAAAAAb8EAAAAAQAA6KfSU8cq6D/Y4XLd45/vPwAAAD/ZAQAAAAAAAAHABAAAAAEAAGx9FJcBI+g/xIkvq6Kt7z8AAAA/2QEAAAAAAAABwQQAAAABAADu/dlgsAvoP57ZqEYgye8/AAAAPxgCAAAAAAAAAcIEAAAAAQAA7v3ZYLAL6D92KSLineTvPwAAAD8YAgAAAAAAAAHDBAAAAAEAAGzTG6TqA+g/diki4p3k7z8AAAA/VQIAAAAAAAABxAQAAAABAADyqeh6gs3nP0xrcpi6mu4/AAAAPwAAAAAAAAAAAcUEAAAAAQAA7v5k9A3d5z9Ma3KYupruPwAAAD+NAAAAAAAAAAHGBAAAAAEAAO5T4W2Z7Oc/TGtymLqa7j8AAAA/jQAAAAAAAAABxwQAAAABAADsqF3nJPznP0xrcpi6mu4/AAAAP8sAAAAAAAAAAcgEAAAAAQAA7v3ZYLAL6D82Ey9meajuPwAAAD/LAAAAAAAAAAHJBAAAAAEAAGwomB12E+g/NhMvZnmo7j8AAAA/ywAAAAAAAAABygQAAAABAABsfRSXASPoPyS76zM4tu4/AAAAPwoBAAAAAAAAAcsEAAAAAQAAatKQEI0y6D/6CmXPtdHuPwAAAD8KAQAAAAAAAAHMBAAAAAEAAGrSkBCNMug/6rIhnXTf7j8AAAA/KQEAAAAAAAABzQQAAAABAADoUctG3knoP9Za3moz7e4/AAAAPykBAAAAAAAAAc4EAAAAAQAAZnyJA6RR6D/WWt5qM+3uPwAAAD8pAQAAAAAAAAHPBAAAAAEAAGbRBX0vYeg/rqpXBrEI7z8AAAA/dwEAAAAAAAAB0AQAAAABAADm+8M59WjoP4j60KEuJO8/AAAAP3cBAAAAAAAAAdEEAAAAAQAA5vvDOfVo6D92oo1v7THvPwAAAD93AQAAAAAAAAHSBAAAAAEAAOJQQLOAeOg/YEpKPaw/7z8AAAA/tQEAAAAAAAAB0wQAAAABAABke/5vRoDoPzqaw9gpW+8/AAAAP7UBAAAAAAAAAdQEAAAAAQAA4qW8LAyI6D8oQoCm6GjvPwAAAD/0AQAAAAAAAAHVBAAAAAEAAGLQeunRj+g/AJL5QWaE7z8AAAA/9AEAAAAAAAAB1gQAAAABAABiJfdiXZ/oP9jhct3jn+8/AAAAPzICAAAAAAAAAdcEAAAAAQAAYiX3Yl2f6D/EiS+roq3vPwAAAD8yAgAAAAAAAAHYBAAAAAEAAOJPtR8jp+g/sjHseGG77z8AAAA/YQIAAAAAAAAB2QQAAAABAAASY/aagN/sP3bw9I/JUOU/AAAAPwAAAAAAAAAAAdoEAAAAAQAAEmP2moDf7D+JSDjCCkPlPwAAAD8AAAAAAAAAAAHbBAAAAAEAABJj9pqA3+w/r/i+Jo0n5T8AAAA/aAEAAAAAAAAB3AQAAAABAAASY/aagN/sP+oAib1Q/uQ/AAAAP2gBAAAAAAAAAd0EAAAAAQAAEmP2moDf7D8SsQ8i0+LkPwAAAD+RAQAAAAAAAAHeBAAAAAEAABJj9pqA3+w/JwlTVBTV5D8AAAA/0AEAAAAAAAAB3wQAAAABAAASY/aagN/sPzhhloZVx+Q/AAAAP9ABAAAAAAAAAeAEAAAAAQAAFA56IfXP7D9iER3r16vkPwAAAD8OAgAAAAAAAAHhBAAAAAEAAJbju2QvyOw/c2lgHRme5D8AAAA/DgIAAAAAAAAB4gQAAAABAACWjj/ro7jsP3NpYB0ZnuQ/AAAAP2wCAAAAAAAAAeMEAAAAAQAAGA8FtVKh7D9zaWAdGZ7kPwAAAD9sAgAAAAAAAAHkBAAAAAEAAJiPyn4Biuw/c2lgHRme5D8AAAA/qgIAAAAAAAAB5QQAAAABAACcOk4FdnrsP3NpYB0ZnuQ/AAAAP6oCAAAAAAAAAeYEAAAAAQAAGhCQSLBy7D9zaWAdGZ7kPwAAAD/KAgAAAAAAAAHnBAAAAAEAABy7E88kY+w/YhEd69er5D8AAAA/+AIAAAAAAAAB6AQAAAABAAAcuxPPJGPsPycJU1QU1eQ/AAAAP/gCAAAAAAAAAekEAAAAAQAAHLsTzyRj7D8BWczvkfDkPwAAAD83AwAAAAAAAAHqBAAAAAEAABy7E88kY+w/6gCJvVD+5D8AAAA/NwMAAAAAAAAB6wQAAAABAAAcuxPPJGPsP9eoRYsPDOU/AAAAP2YDAAAAAAAAAewEAAAAAQAAHLsTzyRj7D+v+L4mjSflPwAAAD9mAwAAAAAAAAHtBAAAAAEAABy7E88kY+w/iUg4wgpD5T8AAAA/owMAAAAAAAAB7gQAAAABAACa5dGL6mrsP2WYsV2IXuU/AAAAP7IDAAAAAAAAAe8EAAAAAQAAGhCQSLBy7D896Cr5BXrlPwAAAD+yAwAAAAAAAAHwBAAAAAEAABoQkEiwcuw/AuBgYkKj5T8AAAA/4QMAAAAAAAAB8QQAAAABAACcOk4FdnrsP6EnEGf85+U/AAAAP/EDAAAAAAAAAfIEAAAAAQAAGmUMwjuC7D+Kz8w0u/XlPwAAAD8gBAAAAAAAAAHzBAAAAAEAABi6iDvHkew/Kxd8OXU65j8AAAA/IAQAAAAAAAAB9AQAAAABAAAYuog7x5HsPwVn9dTyVeY/AAAAP14EAAAAAAAAAfUEAAAAAQAAGLqIO8eR7D/uDrKisWPmPwAAAD9eBAAAAAAAAAH2BAAAAAEAABi6iDvHkew/yl4rPi9/5j8AAAA/nQQAAAAAAAAB9wQAAAABAAAYuog7x5HsP7YG6AvujOY/AAAAP50EAAAAAAAAAfgEAAAAAQAAGLqIO8eR7D+irqTZrJrmPwAAAD+8BAAAAAAAAAH5BAAAAAEAAJbkRviMmew/jlZhp2uo5j8AAAA/vAQAAAAAAAAB+gQAAAABAAAiEqZvaxXsP0/HAp73HuY/AAAAPwAAAAAAAAAAAfsEAAAAAQAAHmaXVZlT7D9mH0bQOBHmPwAAAD/uAAAAAAAAAAH8BAAAAAEAABi6iDvHkew/Zh9G0DgR5j8AAAA/7gAAAAAAAAAB/QQAAAABAAAYDwW1UqHsP2YfRtA4EeY/AAAAPy0BAAAAAAAAAf4EAAAAAQAAErn9p2nA7D9mH0bQOBHmPwAAAD+6AQAAAAAAAAH/BAAAAAEAABJj9pqA3+w/Zh9G0DgR5j8AAAA/ugEAAAAAAAABAAUAAAABAACQjbRXRufsP2YfRtA4EeY/AAAAP/gBAAAAAAAAAQEFAAAAAQAACAvZZtxb7T9iER3r16vkPwAAAD8AAAAAAAAAAAECBQAAAAEAAAgL2WbcW+0/TbnZuJa55D8AAAA/AAAAAAAAAAABAwUAAAABAACK4BqqFlTtPycJU1QU1eQ/AAAAP8wAAAAAAAAAAQQFAAAAAQAADLZc7VBM7T8BWczvkfDkPwAAAD/MAAAAAAAAAAEFBQAAAAEAAAxh4HPFPO0/r/i+Jo0n5T8AAAA/CgEAAAAAAAABBgUAAAABAACMNiK3/zTtP2WYsV2IXuU/AAAAPwoBAAAAAAAAAQcFAAAAAQAAjDYit/807T9OQG4rR2zlPwAAAD8KAQAAAAAAAAEIBQAAAAEAAAwMZPo5Le0/AuBgYkKj5T8AAAA/VwEAAAAAAAABCQUAAAABAAAMDGT6OS3tP+2HHTABseU/AAAAP1cBAAAAAAAAAQoFAAAAAQAAjOGlPXQl7T+yf1OZPdrlPwAAAD+FAQAAAAAAAAELBQAAAAEAAIzhpT10Je0/oScQZ/zn5T8AAAA/lQEAAAAAAAABDAUAAAABAACM4aU9dCXtP2YfRtA4EeY/AAAAP9QBAAAAAAAAAQ0FAAAAAQAAjOGlPXQl7T9PxwKe9x7mPwAAAD/UAQAAAAAAAAEOBQAAAAEAAIzhpT10Je0/Kxd8OXU65j8AAAA/AgIAAAAAAAABDwUAAAABAACM4aU9dCXtPwVn9dTyVeY/AAAAP1ECAAAAAAAAARAFAAAAAQAAjOGlPXQl7T/uDrKisWPmPwAAAD+PAgAAAAAAAAERBQAAAAEAAAwMZPo5Le0/3bZucHBx5j8AAAA/rgIAAAAAAAABEgUAAAABAAAMYeBzxTztP922bnBwceY/AAAAP+0CAAAAAAAAARMFAAAAAQAAiuAaqhZU7T/dtm5wcHHmPwAAAD/tAgAAAAAAAAEUBQAAAAEAAAa10Vnzeu0/3bZucHBx5j8AAAA/FgMAAAAAAAABFQUAAAABAACGNAyQRJLtP922bnBwceY/AAAAPyUDAAAAAAAAARYFAAAAAQAAhN4Eg1ux7T/dtm5wcHHmPwAAAD9UAwAAAAAAAAEXBQAAAAEAAICI/XVy0O0/3bZucHBx5j8AAAA/VAMAAAAAAAABGAUAAAABAAAGX8pMCprtP5+ge/RLNeU/AAAAPwAAAAAAAAAAARkFAAAAAQAAArRGxpWp7T+foHv0SzXlPwAAAD9tAAAAAAAAAAEaBQAAAAEAAITeBINbse0/dvD0j8lQ5T8AAAA/bQAAAAAAAAABGwUAAAABAACCM4H85sDtP2WYsV2IXuU/AAAAP5wAAAAAAAAAARwFAAAAAQAAALO7MjjY7T8TOKSUg5XlPwAAAD+cAAAAAAAAAAEdBQAAAAEAAIDdee/93+0/AuBgYkKj5T8AAAA/2wAAAAAAAAABHgUAAAABAACA3Xnv/d/tP+2HHTABseU/AAAAP9sAAAAAAAAAAR8FAAAAAQAAAAg4rMPn7T/cL9r9v77lPwAAAD8ZAQAAAAAAAAEgBQAAAAEAAH4y9miJ7+0/yNeWy37M5T8AAAA/GQEAAAAAAAABIQUAAAABAAD8XLQlT/ftP7J/U5k92uU/AAAAPzgBAAAAAAAAASIFAAAAAQAA/Fy0JU/37T+hJxBn/OflPwAAAD84AQAAAAAAAAEjBQAAAAEAAH6HcuIU/+0/oScQZ/zn5T8AAAA/ZwEAAAAAAAABJAUAAAABAAB+h3LiFP/tP4rPzDS79eU/AAAAP3cBAAAAAAAAASUFAAAAAQAAht+PFrmC7T95d4kCegPmPwAAAD8AAAAAAAAAAAEmBQAAAAEAAIbfjxa5gu0/is/MNLv15T8AAAA/AAAAAAAAAAABJwUAAAABAAAGCk7TfortP4rPzDS79eU/AAAAP14AAAAAAAAAASgFAAAAAQAABgpO036K7T+hJxBn/OflPwAAAD9eAAAAAAAAAAEpBQAAAAEAAIY0DJBEku0/yNeWy37M5T8AAAA/jQAAAAAAAAABKgUAAAABAAACtEbGlantP9wv2v2/vuU/AAAAP8sAAAAAAAAAASsFAAAAAQAAArRGxpWp7T/thx0wAbHlPwAAAD/LAAAAAAAAAAEsBQAAAAEAAITeBINbse0/AuBgYkKj5T8AAAA/SAEAAAAAAAABLQUAAAABAAACCcM/IbntPxM4pJSDleU/AAAAP0gBAAAAAAAAAS4FAAAAAQAAALO7MjjY7T896Cr5BXrlPwAAAD93AQAAAAAAAAEvBQAAAAEAAIDdee/93+0/TkBuK0ds5T8AAAA/lgEAAAAAAAABMAUAAAABAAAACDisw+ftP2WYsV2IXuU/AAAAP5YBAAAAAAAAATEFAAAAAQAAfjL2aInv7T928PSPyVDlPwAAAD/JAQAAAAAAAAEyBQAAAAEAAHzc7lugDu4/xMlt5h1n5D8AAAA/AAAAAAAAAAABMwUAAAABAAB6MWvVKx7uP8TJbeYdZ+Q/AAAAPwAAAAAAAAAAATQFAAAAAQAA/FspkvEl7j/EyW3mHWfkPwAAAD8AAAAAAAAAAAE1BQAAAAEAAPqwpQt9Ne4/xMlt5h1n5D8AAAA/PwAAAAAAAAABNgUAAAABAAB6MOBBzkzuP8TJbeYdZ+Q/AAAAPz8AAAAAAAAAATcFAAAAAQAA9q8aeB9k7j/EyW3mHWfkPwAAAD99AAAAAAAAAAE4BQAAAAEAAPYEl/Gqc+4/xMlt5h1n5D8AAAA/fQAAAAAAAAABOQUAAAABAAD2BJfxqnPuP65xKrTcdOQ/AAAAP5wAAAAAAAAAAToFAAAAAQAAdC9VrnB77j+bGeeBm4LkPwAAAD+cAAAAAAAAAAE7BQAAAAEAAHKE0Sf8iu4/hsGjT1qQ5D8AAAA/ywAAAAAAAAABPAUAAAABAADwAwxeTaLuP0252biWueQ/AAAAP8sAAAAAAAAAAT0FAAAAAQAAcC7KGhOq7j9Nudm4lrnkPwAAAD8KAQAAAAAAAAE+BQAAAAEAAPBYiNfYse4/OGGWhlXH5D8AAAA/CgEAAAAAAAABPwUAAAABAADwWIjX2LHuPycJU1QU1eQ/AAAAP0gBAAAAAAAAAUAFAAAAAQAA8FiI19ix7j8SsQ8i0+LkPwAAAD9IAQAAAAAAAAFBBQAAAAEAAHCDRpSeue4/6gCJvVD+5D8AAAA/hwEAAAAAAAABQgUAAAABAABwg0aUnrnuP6/4viaNJ+U/AAAAP4cBAAAAAAAAAUMFAAAAAQAAcINGlJ657j+foHv0SzXlPwAAAD/FAQAAAAAAAAFEBQAAAAEAAHCDRpSeue4/iUg4wgpD5T8AAAA/xQEAAAAAAAABRQUAAAABAABwg0aUnrnuP2WYsV2IXuU/AAAAPwQCAAAAAAAAAUYFAAAAAQAAcINGlJ657j896Cr5BXrlPwAAAD8zAgAAAAAAAAFHBQAAAAEAAHCDRpSeue4/JpDnxsSH5T8AAAA/QgIAAAAAAAABSAUAAAABAADwAwxeTaLuPwLgYGJCo+U/AAAAP5MCAAAAAAAAAUkFAAAAAQAA8AMMXk2i7j/thx0wAbHlPwAAAD+TAgAAAAAAAAFKBQAAAAEAAPKuj+TBku4/yNeWy37M5T8AAAA/8QIAAAAAAAABSwUAAAABAAD2BJfxqnPuP7J/U5k92uU/AAAAP/ECAAAAAAAAAUwFAAAAAQAAdoVcu1lc7j+hJxBn/OflPwAAAD8wAwAAAAAAAAFNBQAAAAEAAHjbY8hCPe4/eXeJAnoD5j8AAAA/MAMAAAAAAAABTgUAAAABAAD8WymS8SXuP3l3iQJ6A+Y/AAAAP24DAAAAAAAAAU8FAAAAAQAAejFr1Sse7j95d4kCegPmPwAAAD/bAwAAAAAAAAFQBQAAAAEAAPwGrRhmFu4/Zh9G0DgR5j8AAAA/+wMAAAAAAAABUQUAAAABAAAWZIEu3rDsP3aijW/tMe8/AAAAPwAAAAAAAAAAAVIFAAAAAQAAGA8FtVKh7D+aUhTUbxbvPwAAAD93AQAAAAAAAAFTBQAAAAEAABi6iDvHkew/rqpXBrEI7z8AAAA/hgEAAAAAAAABVAUAAAABAAAYuog7x5HsP8QCmzjy+u4/AAAAP7UBAAAAAAAAAVUFAAAAAQAAGLqIO8eR7D+uqlcGsQjvPwAAAD9QAgAAAAAAAAFWBQAAAAEAAJbkRviMmew/rqpXBrEI7z8AAAA/UAIAAAAAAAABVwUAAAABAACW5Eb4jJnsP4j60KEuJO8/AAAAP38CAAAAAAAAAVgFAAAAAQAAluRG+IyZ7D92oo1v7THvPwAAAD9/AgAAAAAAAAFZBQAAAAEAAJbkRviMmew/YEpKPaw/7z8AAAA/fwIAAAAAAAABWgUAAAABAAAYuog7x5HsPyhCgKboaO8/AAAAP80CAAAAAAAAAVsFAAAAAQAAGA8FtVKh7D8oQoCm6GjvPwAAAD+YAwAAAAAAAAFcBQAAAAEAAJbju2QvyOw/TvIGC2tN7z8AAAA/mAMAAAAAAAABXQUAAAABAACW47tkL8jsP2BKSj2sP+8/AAAAP5gDAAAAAAAAAV4FAAAAAQAAFA56IfXP7D92oo1v7THvPwAAAD/nAwAAAAAAAAFfBQAAAAEAAJI4ON661+w/dqKNb+0x7z8AAAA/5wMAAAAAAAABYAUAAAABAACSODjeutfsP07yBgtrTe8/AAAAPxoEAAAAAAAAAWEFAAAAAQAAkjg43rrX7D8oQoCm6GjvPwAAAD9JBAAAAAAAAAFiBQAAAAEAABQOeiH1z+w/KEKApuho7z8AAAA/SQQAAAAAAAABYwUAAAABAAAYDwW1UqHsPyhCgKboaO8/AAAAP4cEAAAAAAAAAWQFAAAAAQAAGLqIO8eR7D86msPYKVvvPwAAAD+HBAAAAAAAAAFlBQAAAAEAABi6iDvHkew/TvIGC2tN7z8AAAA/xgQAAAAAAAABZgUAAAABAAAYuog7x5HsP3aijW/tMe8/AAAAP/UEAAAAAAAAAWcFAAAAAQAAGLqIO8eR7D+I+tChLiTvPwAAAD/1BAAAAAAAAAFoBQAAAAEAABi6iDvHkew/mlIU1G8W7z8AAAA/MwUAAAAAAAABaQUAAAABAAAYDwW1UqHsP8QCmzjy+u4/AAAAPzMFAAAAAAAAAWoFAAAAAQAAGA8FtVKh7D/WWt5qM+3uPwAAAD9yBQAAAAAAAAFrBQAAAAEAABZkgS7esOw/1lreajPt7j8AAAA/cgUAAAAAAAABbAUAAAABAACWjj/ro7jsP9Za3moz7e4/AAAAP7AFAAAAAAAAAW0FAAAAAQAAluO7ZC/I7D+uqlcGsQjvPwAAAD+wBQAAAAAAAAFuBQAAAAEAAJbju2QvyOw/dqKNb+0x7z8AAAA/3wUAAAAAAAABbwUAAAABAACW47tkL8jsP2BKSj2sP+8/AAAAP98FAAAAAAAAAXAFAAAAAQAAErn9p2nA7D9O8gYLa03vPwAAAD8sBgAAAAAAAAFxBQAAAAEAABgPBbVSoew/TvIGC2tN7z8AAAA/PAYAAAAAAAABcgUAAAABAACW5Eb4jJnsP07yBgtrTe8/AAAAP2sGAAAAAAAAAXMFAAAAAQAAGLqIO8eR7D9O8gYLa03vPwAAAD+pBgAAAAAAAAF0BQAAAAEAABi6iDvHkew/dqKNb+0x7z8AAAA/2AYAAAAAAAABdQUAAAABAAAYuog7x5HsP5pSFNRvFu8/AAAAP+gGAAAAAAAAAXYFAAAAAQAAluRG+IyZ7D+aUhTUbxbvPwAAAD90BwAAAAAAAAF3BQAAAAEAAJbkRviMmew/iPrQoS4k7z8AAAA/dAcAAAAAAAABeAUAAAABAACW5Eb4jJnsP3aijW/tMe8/AAAAP5QHAAAAAAAAAXkFAAAAAQAAluRG+IyZ7D9gSko9rD/vPwAAAD+UBwAAAAAAAAF6BQAAAAEAAJbkRviMmew/TvIGC2tN7z8AAAA/owcAAAAAAAABewUAAAABAACW5Eb4jJnsPzqaw9gpW+8/AAAAP+IHAAAAAAAAAXwFAAAAAQAAluRG+IyZ7D8oQoCm6GjvPwAAAD/iBwAAAAAAAAF9BQAAAAEAABi6iDvHkew/Euo8dKd27z8AAAA/HggAAAAAAAABfgUAAAABAAAaZQzCO4LsPxLqPHSndu8/AAAAP00IAAAAAAAAAX8FAAAAAQAAnDpOBXZ67D86msPYKVvvPwAAAD9NCAAAAAAAAAGABQAAAAEAAJw6TgV2euw/mlIU1G8W7z8AAAA/jAgAAAAAAAABgQUAAAABAAAaZQzCO4LsP8QCmzjy+u4/AAAAP4wIAAAAAAAAAYIFAAAAAQAAmI/KfgGK7D/WWt5qM+3uPwAAAD/KCAAAAAAAAAGDBQAAAAEAAJbkRviMmew/1lreajPt7j8AAAA/CQkAAAAAAAABhAUAAAABAACWOcNxGKnsP8QCmzjy+u4/AAAAPwkJAAAAAAAAAYUFAAAAAQAAljnDcRip7D+uqlcGsQjvPwAAAD8oCQAAAAAAAAGGBQAAAAEAABZkgS7esOw/mlIU1G8W7z8AAAA/KAkAAAAAAAABhwUAAAABAAAWZIEu3rDsP3aijW/tMe8/AAAAP3YJAAAAAAAAAYgFAAAAAQAAGA8FtVKh7D92oo1v7THvPwAAAD/UCQAAAAAAAAGJBQAAAAEAABi6iDvHkew/dqKNb+0x7z8AAAA/1AkAAAAAAAABigUAAAABAACYj8p+AYrsP4j60KEuJO8/AAAAPzEKAAAAAAAAAYsFAAAAAQAAmI/KfgGK7D+aUhTUbxbvPwAAAD8xCgAAAAAAAAGMBQAAAAEAAJY5w3EYqew/guynvM2+7T8AAAA/AAAAAAAAAAABjQUAAAABAACWOcNxGKnsP4Lsp7zNvu0/AAAAPwAAAAAAAAAAAY4FAAAAAQAAluRG+IyZ7D9ulGSKjMztPwAAAD8AAAAAAAAAAAGPBQAAAAEAABAN742X/uw/NIya88j17T8AAAA/AAAAAAAAAAABkAUAAAABAAAIC9lm3FvtP0rk3SUK6O0/AAAAPwAAAAAAAAAAAZEFAAAAAQAAluO7ZC/I7D+C7Ke8zb7tPwAAAD8AAAAAAAAAAAGSBQAAAAEAAJbju2QvyOw/guynvM2+7T8AAAA/AAAAAAAAAAABkwUAAAABAACW47tkL8jsP5ZE6+4Ose0/AAAAPwAAAAAAAAAAAZQFAAAAAQAAluO7ZC/I7D+snC4hUKPtPwAAAD8eAQAAAAAAAAGVBQAAAAEAABK5/adpwOw/rJwuIVCj7T8AAAA/+QEAAAAAAAABlgUAAAABAACWjj/ro7jsP6ycLiFQo+0/AAAAP/kBAAAAAAAAAZcFAAAAAQAAFmSBLt6w7D+89HFTkZXtPwAAAD/5AQAAAAAAAAGYBQAAAAEAAJY5w3EYqew/vPRxU5GV7T8AAAA/OAIAAAAAAAABmQUAAAABAAAYDwW1UqHsP9BMtYXSh+0/AAAAPzgCAAAAAAAAAZoFAAAAAQAAGLqIO8eR7D/QTLWF0oftPwAAAD/EAgAAAAAAAAGbBQAAAAEAAJiPyn4Biuw/0Ey1hdKH7T8AAAA/TwMAAAAAAAABnAUAAAABAACYj8p+AYrsP6ycLiFQo+0/AAAAP08DAAAAAAAAAZ0FAAAAAQAAGmUMwjuC7D+WROvuDrHtPwAAAD+OAwAAAAAAAAGeBQAAAAEAABplDMI7guw/guynvM2+7T8AAAA/jgMAAAAAAAABnwUAAAABAAAaZQzCO4LsP1o8IVhL2u0/AAAAP8wDAAAAAAAAAaAFAAAAAQAAGmUMwjuC7D9K5N0lCujtPwAAAD/rAwAAAAAAAAGhBQAAAAEAABplDMI7guw/NIya88j17T8AAAA/GgQAAAAAAAABogUAAAABAACYj8p+AYrsPyA0V8GHA+4/AAAAP6cEAAAAAAAAAaMFAAAAAQAAluRG+IyZ7D8gNFfBhwPuPwAAAD+nBAAAAAAAAAGkBQAAAAEAABgPBbVSoew/IDRXwYcD7j8AAAA/5QQAAAAAAAABpQUAAAABAAAWZIEu3rDsPw7cE49GEe4/AAAAPykFAAAAAAAAAaYFAAAAAQAAlo4/66O47D8O3BOPRhHuPwAAAD8pBQAAAAAAAAGnBQAAAAEAABK5/adpwOw/DtwTj0YR7j8AAAA/ZwUAAAAAAAABqAUAAAABAACW47tkL8jsPw7cE49GEe4/AAAAP9UFAAAAAAAAAakFAAAAAQAAFA56IfXP7D8O3BOPRhHuPwAAAD8jBgAAAAAAAAGqBQAAAAEAABQOeiH1z+w/IDRXwYcD7j8AAAA/IwYAAAAAAAABqwUAAAABAAAUDnoh9c/sP0rk3SUK6O0/AAAAP2EGAAAAAAAAAawFAAAAAQAAFA56IfXP7D9aPCFYS9rtPwAAAD/eBgAAAAAAAAGtBQAAAAEAABQOeiH1z+w/bpRkiozM7T8AAAA/CwcAAAAAAAABrgUAAAABAACW47tkL8jsP4Lsp7zNvu0/AAAAP0oHAAAAAAAAAa8FAAAAAQAAErn9p2nA7D+C7Ke8zb7tPwAAAD8VCAAAAAAAAAGwBQAAAAEAAJaOP+ujuOw/guynvM2+7T8AAAA/FQgAAAAAAAABsQUAAAABAACWOcNxGKnsP4Lsp7zNvu0/AAAAP2MIAAAAAAAAAbIFAAAAAQAAGA8FtVKh7D+C7Ke8zb7tPwAAAD/BCAAAAAAAAAGzBQAAAAEAAJbkRviMmew/guynvM2+7T8AAAA//wgAAAAAAAABtAUAAAABAAAYuog7x5HsP26UZIqMzO0/AAAAP0MJAAAAAAAAAbUFAAAAAQAAGLqIO8eR7D9K5N0lCujtPwAAAD/PCQAAAAAAAAG2BQAAAAEAAJbkRviMmew/NIya88j17T8AAAA/zwkAAAAAAAABtwUAAAABAACW5Eb4jJnsP0rk3SUK6O0/AAAAP/gKAAAAAAAAAbgFAAAAAQAAluRG+IyZ7D9aPCFYS9rtPwAAAD8ICwAAAAAAAAG5BQAAAAEAAJiPyn4Biuw/guynvM2+7T8AAAA/NAwAAAAAAAABugUAAAABAAAaEJBIsHLsP5ZE6+4Ose0/AAAAPzQMAAAAAAAACw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23|17.31|21.528|26.0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56734|recordLength=156781|start=0|end=156734|audioFormat={00001610-0000-0010-8000-00AA00389B71}|audioRate=44100|muted=false|volume=0.8|fadeIn=0|fadeOut=0|videoFormat={34363248-0000-0010-8000-00AA00389B71}|videoRate=15|videoWidth=256|videoHeight=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FOLQz8JAwAAAAQAAAARAAAABwMAAAAAAQAAAAQAAAAECUlua0F0b21WMQIAAAAJBAAAAAkFAAAACQYAAAAJBwAAAAUEAAAAC1BlblN0cm9rZVYxBAAAAApBdHRyaWJ1dGVzBVRyYWNlCVN0YXJ0VGltZQRUeXBlBAQABA9QZW5BdHRyaWJ1dGVzVjECAAAACklua1RyYWNlVjECAAAAEAxBY3Rpb25UeXBlVjECAAAAAgAAAAkIAAAACQkAAACC+wAAAAAAAAX2////DEFjdGlvblR5cGVWMQEAAAAHdmFsdWVfXwAIAgAAAAAAAAABBQAAAAQAAAAJCwAAAAkMAAAAuyEBAAAAAAAB8/////b///8AAAAAAQYAAAAEAAAACQ4AAAAJDwAAACm3AQAAAAAAAfD////2////AAAAAAEHAAAABAAAAAkRAAAACRIAAAD00QEAAAAAAAHt////9v///wAAAAAFCAAAAA9QZW5BdHRyaWJ1dGVzVjEKAAAAB19jb2xvckEHX2NvbG9yUgdfY29sb3JHB19jb2xvckIKRml0VG9DdXJ2ZQZIZWlnaHQOSWdub3JlUHJlc3N1cmUNSXNIaWdobGlnaHRlcgVTaGFwZQVXaWR0aAAAAAAAAAAABAACAgICAQYBAQxCcnVzaFNoYXBlVjECAAAABgIAAAD//wAAAAAAAAAAAAhAAAAF7P///wxCcnVzaFNoYXBlVjEBAAAAB3ZhbHVlX18ACAIAAAABAAAAAAAAAAAACEAFCQAAAApJbmtUcmFjZVYxAwAAAA1MaXN0YDErX2l0ZW1zDExpc3RgMStfc2l6ZQ9MaXN0YDErX3ZlcnNpb24EAAAYU2hhcmVkLklua2luZy5JbmtQb2ludFtdAgAAAAgIAgAAAAkVAAAAvAAAALwAAAABCwAAAAgAAAD//wAAAAAAAAAAAAhAAAAB6v///+z///8BAAAAAAAAAAAACEABDAAAAAkAAAAJFwAAAKcAAACnAAAAAQ4AAAAIAAAA//8AAAAAAAAAAAAIQAAAAej////s////AQAAAAAAAAAAAAhAAQ8AAAAJAAAACRkAAABwAAAAcAAAAAERAAAACAAAAP//AAAAAAAAAAAACEAAAAHm////7P///wEAAAAAAAAAAAAIQAESAAAACQAAAAkbAAAAYgAAAGIAAAAHFQAAAAABAAAAAAEAAAQKSW5rUG9pbnRWMQI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DUQHFwAAAAABAAAAAAEAAAQKSW5rUG9pbnRWMQI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DVkHGQAAAAABAAAAgAAAAAQKSW5rUG9pbnRWMQIA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0QBxsAAAAAAQAAAIAAAAAECklua1BvaW50VjECAA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0eBRwAAAAKSW5rUG9pbnRWMQQAAAABWAFZDlByZXNzdXJlRmFjdG9yCVRpbWVTdGFtcAAAAAAGBgsQAgAAABc3FAG/DtM/UAXzA4+Mtj8AAAA/AAAAAAAAAAABHQAAABwAAABUodmfrzjTP8By50wOkrs/AAAAP7wAAAAAAAAAAR4AAAAcAAAA+y42Hptw0z9wCyudJo3BPwAAAD+8AAAAAAAAAAEfAAAAHAAAAM91ZN2QjNM/0CZob4bOwj8AAAA/CgEAAAAAAAABIAAAABwAAAB1A8FbfMTTP5hd4hNGUcU/AAAAPwoBAAAAAAAAASEAAAAcAAAAhbS0uWIK1D9QlFy4BdTHPwAAAD9IAQAAAAAAAAEiAAAAHAAAAC5CEThOQtQ/CMvWXMVWyj8AAAA/SAEAAAAAAAABIwAAABwAAAAuQhE4TkLUP2jmEy8lmMs/AAAAP4sBAAAAAAAAASQAAAAcAAAAl2WoF0lQ1D8oHY7T5BrOPwAAAD+LAQAAAAAAAAElAAAAHAAAAGqs1tY+bNQ/9CkEPNJO0D8AAAA/yQEAAAAAAAABJgAAABwAAABqrNbWPmzUP0RFQQ4ykNE/AAAAP8kBAAAAAAAAAScAAAAcAAAAPvMEljSI1D+8CdqbobPUPwAAAD8IAgAAAAAAAAEoAAAAHAAAAD7zBJY0iNQ/FCUXbgH11T8AAAA/CAIAAAAAAAABKQAAABwAAAA+8wSWNIjUP2xAVEBhNtc/AAAAP1YCAAAAAAAAASoAAAAcAAAAPvMEljSI1D/MW5ESwXfYPwAAAD9WAgAAAAAAAAErAAAAHAAAAD7zBJY0iNQ/hJILt4D62j8AAAA/lAIAAAAAAAABLAAAABwAAAA+8wSWNIjUPzQgKqAwm9s/AAAAP5QCAAAAAAAAAS0AAAAcAAAAPvMEljSI1D/srUiJ4DvcPwAAAD+0AgAAAAAAAAEuAAAAHAAAAD7zBJY0iNQ/PMmFW0B93T8AAAA/tAIAAAAAAAABLwAAABwAAAA+8wSWNIjUP6Tkwi2gvt4/AAAAP/ICAAAAAAAAATAAAAAcAAAAPvMEljSI1D/WRo/0V1DgPwAAAD/yAgAAAAAAAAExAAAAHAAAAD7zBJY0iNQ/Yhs90l9B4T8AAAA/MQMAAAAAAAABMgAAABwAAAA+8wSWNIjUPzZizMa3keE/AAAAPzEDAAAAAAAAATMAAAAcAAAAPvMEljSI1D/m7+qvZzLiPwAAAD9vAwAAAAAAAAE0AAAAHAAAANXPbbY5etQ/vjZ6pL+C4j8AAAA/bwMAAAAAAAABNQAAABwAAADVz222OXrUP5J9CZkX0+I/AAAAP38DAAAAAAAAATYAAAAcAAAA1c9ttjl61D9CCyiCx3PjPwAAAD/NAwAAAAAAAAE3AAAAHAAAAACJP/dDXtQ/cm30SH8F5T8AAAA/zQMAAAAAAAABOAAAABwAAAAAiT/3Q17UP/5BoiaH9uU/AAAAPxsEAAAAAAAAATkAAAAcAAAAAIk/90Ne1D/WiDEb30bmPwAAAD8bBAAAAAAAAAE6AAAAHAAAAJdlqBdJUNQ/1ogxG99G5j8AAAA/BQUAAAAAAAABOwAAABwAAABa++J4WCbUP0q0gz3XVeU/AAAAPwUFAAAAAAAAATwAAAAcAAAAWvvieFgm1D9ybfRIfwXlPwAAAD80BQAAAAAAAAE9AAAAHAAAAB2RHdpn/NM/7phGa3cU5D8AAAA/NAUAAAAAAAABPgAAABwAAACzbYb6bO7TP0ILKILHc+M/AAAAP3MFAAAAAAAAAT8AAAAcAAAA3yZYO3fS0z++Nnqkv4LiPwAAAD9zBQAAAAAAAAFAAAAAHAAAAKK8kpyGqNM/5u/qr2cy4j8AAAA/qwUAAAAAAAABQQAAABwAAABlUs39lX7TPzZizMa3keE/AAAAP6sFAAAAAAAAAUIAAAAcAAAAkgufPqBi0z9iGz3SX0HhPwAAAD/qBQAAAAAAAAFDAAAAHAAAAJILnz6gYtM/5u/qr2cy4j8AAAA/lgYAAAAAAAABRAAAABwAAAD7LjYem3DTP8bf1V/PZOQ/AAAAP5YGAAAAAAAAAUUAAAAcAAAAz3Vk3ZCM0z8m+xIyL6blPwAAAD/UBgAAAAAAAAFGAAAAHAAAAA3gKXyBttM/1ogxG99G5j8AAAA/1AYAAAAAAAABRwAAABwAAAB1A8FbfMTTP1pd3/jmN+c/AAAAP/MGAAAAAAAAAUgAAAAcAAAASkrvGnLg0z8ypG7tPojnPwAAAD8TBwAAAAAAAAFJAAAAHAAAAPDXS5ldGNQ/bgY7tPYZ6T8AAAA/EwcAAAAAAAABSgAAABwAAADDHnpYUzTUPxKUWZ2muuk/AAAAP1EHAAAAAAAAAUsAAAAcAAAALkIROE5C1D8SlFmdprrpPwAAAD9RBwAAAAAAAAFMAAAAHAAAAJdlqBdJUNQ/mmgHe66r6j8AAAA/cAcAAAAAAAABTQAAABwAAAAAiT/3Q17UP/aDRE0O7es/AAAAP3AHAAAAAAAAAU4AAAAcAAAAaqzW1j5s1D+GWPIqFt7sPwAAAD/DBwAAAAAAAAFPAAAAHAAAANXPbbY5etQ/Xp+BH24u7T8AAAA/XwgAAAAAAAABUAAAABwAAAA+8wSWNIjUP16fgR9uLu0/AAAAP34IAAAAAAAAAVEAAAAcAAAApxacdS+W1D9en4Efbi7tPwAAAD9+CAAAAAAAAAFSAAAAHAAAAOWAYRQgwNQ/1srTQWY97D8AAAA/vQgAAAAAAAABUwAAABwAAAD2MVVyBgbVP5poB3uuq+o/AAAAP8wIAAAAAAAAAVQAAAAcAAAAGJQ8LtOR1T9uBju09hnpPwAAAD8LCQAAAAAAAAFVAAAAHAAAAChFMIy519U/tngcy0Z56D8AAAA/CwkAAAAAAAABVgAAABwAAADQ0owKpQ/WP94xjdbuKOg/AAAAP0kJAAAAAAAAAVcAAAAcAAAADD1SqZU51j8ypG7tPojnPwAAAD9JCQAAAAAAAAFYAAAAHAAAAOCDgGiLVdY/ghZQBI/n5j8AAAA/iAkAAAAAAAABWQAAABwAAADgg4Boi1XWP6rPwA83l+Y/AAAAP4gJAAAAAAAAAVoAAAAcAAAASacXSIZj1j/+QaImh/blPwAAAD/VCQAAAAAAAAFbAAAAHAAAALTKrieBcdY//kGiJof25T8AAAA/EwoAAAAAAAABXAAAABwAAAA49iPqnx3WPyb7EjIvpuU/AAAAP7AKAAAAAAAAAV0AAAAcAAAAk2jHa7Tl1T8m+xIyL6blPwAAAD+wCgAAAAAAAAFeAAAAHAAAAL8hmay+ydU/JvsSMi+m5T8AAAA/7goAAAAAAAABXwAAABwAAABW/gHNw7vVPyb7EjIvpuU/AAAAP+4KAAAAAAAAAWAAAAAcAAAAGJQ8LtOR1T8m+xIyL6blPwAAAD88CwAAAAAAAAFhAAAAHAAAAERNDm/dddU//kGiJof25T8AAAA/PAsAAAAAAAABYgAAABwAAADbKXeP4mfVP/5BoiaH9uU/AAAAP3sLAAAAAAAAAWMAAAAcAAAACONI0OxL1T+qz8APN5fmPwAAAD97CwAAAAAAAAFkAAAAHAAAAJ6/sfDxPdU/ghZQBI/n5j8AAAA/twsAAAAAAAABZQAAABwAAACev7Hw8T3VPzKkbu0+iOc/AAAAP/YLAAAAAAAAAWYAAAAcAAAAyXiDMfwh1T/eMY3W7ijoPwAAAD/2CwAAAAAAAAFnAAAAHAAAAI0OvpIL+NQ/bgY7tPYZ6T8AAAA/NAwAAAAAAAABaAAAABwAAACNDr6SC/jUPz5NyqhOauk/AAAAP+AMAAAAAAAAAWkAAAAcAAAATqT48xrO1D/KIXiGVlvqPwAAAD/wDAAAAAAAAAFqAAAAHAAAAE6k+PMaztQ/mmgHe66r6j8AAAA/Lg0AAAAAAAABawAAABwAAADlgGEUIMDUP1L2JWReTOs/AAAAPy4NAAAAAAAAAWwAAAAcAAAAEjozVSqk1D/2g0RNDu3rPwAAAD9tDQAAAAAAAAFtAAAAHAAAABI6M1UqpNQ/rhFjNr6N7D8AAAA/bQ0AAAAAAAABbgAAABwAAACnFpx1L5bUP64RYza+jew/AAAAP6sNAAAAAAAAAW8AAAAcAAAApxacdS+W1D9en4Efbi7tPwAAAD/fDQAAAAAAAAFwAAAAHAAAAD7zBJY0iNQ/Xp+BH24u7T8AAAA/6A4AAAAAAAABcQAAABwAAADVz222OXrUP9bK00FmPew/AAAAP+gOAAAAAAAAAXIAAAAcAAAA1c9ttjl61D9S9iVkXkzrPwAAAD82DwAAAAAAAAFzAAAAHAAAANXPbbY5etQ/cq+Wbwb86j8AAAA/Ng8AAAAAAAABdAAAABwAAABqrNbWPmzUP8oheIZWW+o/AAAAP4UPAAAAAAAAAXUAAAAcAAAAAIk/90Ne1D8SlFmdprrpPwAAAD+FDwAAAAAAAAF2AAAAHAAAAACJP/dDXtQ/Pk3KqE5q6T8AAAA/hQ8AAAAAAAABdwAAABwAAAAuQhE4TkLUP7Z4HMtGeeg/AAAAP8gPAAAAAAAAAXgAAAAcAAAAWvvieFgm1D8S6/3hltjnPwAAAD/IDwAAAAAAAAF5AAAAHAAAAPDXS5ldGNQ/MqRu7T6I5z8AAAA/BxAAAAAAAAABegAAABwAAACFtLS5YgrUP4IWUASP5+Y/AAAAP0UQAAAAAAAAAXsAAAAcAAAAs22G+mzu0z/WiDEb30bmPwAAAD9FEAAAAAAAAAF8AAAAHAAAALNthvps7tM//kGiJof25T8AAAA/ZBAAAAAAAAABfQAAABwAAACzbYb6bO7TPyb7EjIvpuU/AAAAP2QQAAAAAAAAAX4AAAAcAAAAs22G+mzu0z9KtIM911XlPwAAAD90EAAAAAAAAAF/AAAAHAAAAEpK7xpy4NM/cm30SH8F5T8AAAA/whAAAAAAAAABgAAAABwAAAB1A8FbfMTTPxZSt3YfxOM/AAAAP8IQAAAAAAAAAYEAAAAcAAAADeApfIG20z9CCyiCx3PjPwAAAD8BEQAAAAAAAAGCAAAAHAAAAKK8kpyGqNM/kn0JmRfT4j8AAAA/AREAAAAAAAABgwAAABwAAAA4mfu8i5rTP742eqS/guI/AAAAPz8RAAAAAAAAAYQAAAAcAAAAz3Vk3ZCM0z/m7+qvZzLiPwAAAD8/EQAAAAAAAAGFAAAAHAAAAM91ZN2QjNM/vjZ6pL+C4j8AAAA/SBIAAAAAAAABhgAAABwAAAAN4Cl8gbbTP2rEmI1vI+M/AAAAP0gSAAAAAAAAAYcAAAAcAAAAdQPBW3zE0z9CCyiCx3PjPwAAAD9nEgAAAAAAAAGIAAAAHAAAAEpK7xpy4NM/FlK3dh/E4z8AAAA/ZxIAAAAAAAABiQAAABwAAACzbYb6bO7TPxZSt3YfxOM/AAAAP4cSAAAAAAAAAYoAAAAcAAAA8NdLmV0Y1D/G39Vfz2TkPwAAAD+HEgAAAAAAAAGLAAAAHAAAAFr74nhYJtQ/oiZlVCe15D8AAAA/1RIAAAAAAAABjAAAABwAAADDHnpYUzTUP3Jt9Eh/BeU/AAAAP9USAAAAAAAAAY0AAAAcAAAAwx56WFM01D9KtIM911XlPwAAAD/VEgAAAAAAAAGOAAAAHAAAAC5CEThOQtQ/JvsSMi+m5T8AAAA/ExMAAAAAAAABjwAAABwAAACXZagXSVDUPyb7EjIvpuU/AAAAPyMTAAAAAAAAAZAAAAAcAAAAl2WoF0lQ1D/+QaImh/blPwAAAD9hEwAAAAAAAAGRAAAAHAAAAGqs1tY+bNQ//kGiJof25T8AAAA/HBQAAAAAAAABkgAAABwAAADVz222OXrUP/5BoiaH9uU/AAAAP1oUAAAAAAAAAZMAAAAcAAAA1c9ttjl61D9KtIM911XlPwAAAD9aFAAAAAAAAAGUAAAAHAAAANXPbbY5etQ/cm30SH8F5T8AAAA/mRQAAAAAAAABlQAAABwAAAA+8wSWNIjUP8bf1V/PZOQ/AAAAP/cUAAAAAAAAAZYAAAAcAAAAPvMEljSI1D/umEZrdxTkPwAAAD8WFQAAAAAAAAGXAAAAHAAAAD7zBJY0iNQ/FlK3dh/E4z8AAAA/FhUAAAAAAAABmAAAABwAAAA+8wSWNIjUP0ILKILHc+M/AAAAP0UVAAAAAAAAAZkAAAAcAAAApxacdS+W1D9qxJiNbyPjPwAAAD+iFQAAAAAAAAGaAAAAHAAAABI6M1UqpNQ/vjZ6pL+C4j8AAAA/ohUAAAAAAAABmwAAABwAAAB7Xco0JbLUPwqpW7sP4uE/AAAAP/AVAAAAAAAAAZwAAAAcAAAAe13KNCWy1D82YszGt5HhPwAAAD/wFQAAAAAAAAGdAAAAHAAAAHtdyjQlstQ/Yhs90l9B4T8AAAA/LhYAAAAAAAABngAAABwAAAB7Xco0JbLUP66NHumvoOA/AAAAPy4WAAAAAAAAAZ8AAAAcAAAA5YBhFCDA1D/WRo/0V1DgPwAAAD9tFgAAAAAAAAGgAAAAHAAAAOWAYRQgwNQ//P//////3z8AAAA/bRYAAAAAAAABoQAAABwAAADlgGEUIMDUP0xy4RZQX98/AAAAP3wWAAAAAAAAAaIAAAAcAAAATqT48xrO1D/0VqRE8B3ePwAAAD+7FgAAAAAAAAGjAAAAHAAAALjHj9MV3NQ/PMmFW0B93T8AAAA/uxYAAAAAAAABpAAAABwAAAC4x4/TFdzUP5Q7Z3KQ3Nw/AAAAP/kWAAAAAAAAAaUAAAAcAAAAuMeP0xXc1D80ICqgMJvbPwAAAD/5FgAAAAAAAAGmAAAAHAAAALjHj9MV3NQ/hJILt4D62j8AAAA/RxcAAAAAAAABpwAAABwAAAC4x4/TFdzUP9QE7c3QWdo/AAAAP0cXAAAAAAAAAagAAAAcAAAAuMeP0xXc1D80d87kILnZPwAAAD+GFwAAAAAAAAGpAAAAHAAAALjHj9MV3NQ/hOmv+3AY2T8AAAA/hhcAAAAAAAABqgAAABwAAAC4x4/TFdzUP8SyNVexldY/AAAAP8QXAAAAAAAAAasAAAAcAAAAuMeP0xXc1D8UJRduAfXVPwAAAD/EFwAAAAAAAAGsAAAAHAAAALjHj9MV3NQ/vAnam6Gz1D8AAAA/9xcAAAAAAAABrQAAABwAAAC4x4/TFdzUP/x7u7LxEtQ/AAAAP/cXAAAAAAAAAa4AAAAcAAAAuMeP0xXc1D9c7pzJQXLTPwAAAD81GAAAAAAAAAGvAAAAHAAAALjHj9MV3NQ/rGB+4JHR0j8AAAA/ZBgAAAAAAAABsAAAABwAAABOpPjzGs7UP0RFQQ4ykNE/AAAAP6MYAAAAAAAAAbEAAAAcAAAAe13KNCWy1D/0KQQ80k7QPwAAAD+jGAAAAAAAAAGyAAAAHAAAABI6M1UqpNQ/eDjLpURczz8AAAA/4RgAAAAAAAABswAAABwAAAA+8wSWNIjUP8gBUQGF2cw/AAAAP+EYAAAAAAAAAbQAAAAcAAAA1c9ttjl61D/IAVEBhdnMPwAAAD8gGQAAAAAAAAG1AAAAHAAAAJdlqBdJUNQ/CMvWXMVWyj8AAAA/IBkAAAAAAAABtgAAABwAAADDHnpYUzTUP7CvmYplFck/AAAAP24ZAAAAAAAAAbcAAAAcAAAAWvvieFgm1D/geB/mpZLGPwAAAD9uGQAAAAAAAAG4AAAAHAAAAIW0tLliCtQ/KEKlQeYPxD8AAAA/rBkAAAAAAAABuQAAABwAAAAdkR3aZ/zTP9AmaG+GzsI/AAAAP/8ZAAAAAAAAAboAAAAcAAAASkrvGnLg0z8Y8O3KxkvAPwAAAD//GQAAAAAAAAG7AAAAHAAAAHUDwVt8xNM/wHLnTA6Suz8AAAA/XRoAAAAAAAABvAAAABwAAAAN4Cl8gbbTPwA8bahOD7k/AAAAP10aAAAAAAAAAb0AAAAcAAAAOJn7vIua0z9QBfMDj4y2PwAAAD98GgAAAAAAAAG+AAAAHAAAAM91ZN2QjNM/UM54X88JtD8AAAA/jBoAAAAAAAABvwAAABwAAABlUs39lX7TP1DOeF/PCbQ/AAAAP8saAAAAAAAAAcAAAAAcAAAAKOgHX6VU0z/gl/66D4exPwAAAD/LGgAAAAAAAAHBAAAAHAAAAL3EcH+qRtM/4Jf+ug+HsT8AAAA/6hoAAAAAAAABwgAAABwAAACCWqvguRzTP+DBCC2gCK4/AAAAP+oaAAAAAAAAAcMAAAAcAAAAcKm3gtPW0j/gwQgtoAiuPwAAAD9IGwAAAAAAAAHEAAAAHAAAAMkbWwTontI/AOcfm6H9oz8AAAA/SBsAAAAAAAABxQAAABwAAADJG1sE6J7SP+BUFOQgA6k/AAAAPzYcAAAAAAAAAcYAAAAcAAAAnGKJw9260j/gl/66D4exPwAAAD82HAAAAAAAAAHHAAAAHAAAANrMTmLO5NI/UM54X88JtD8AAAA/hBwAAAAAAAAByAAAABwAAAAXNxQBvw7TP1AF8wOPjLY/AAAAP4QcAAAAAAAAAckAAAAcAAAA631CwLQq0z/AcudMDpK7PwAAAD+UHAAAAAAAAAHKAAAAHAAAACjoB1+lVNM/cKlh8c0Uvj8AAAA/lBwAAAAAAAABywAAABwAAABlUs39lX7TPxjw7crGS8A/AAAAP/EcAAAAAAAAAcwAAAAcAAAAOJn7vIua0z8Y8O3KxkvAPwAAAD/xHAAAAAAAAAHNAAAAHAAAAHUDwVt8xNM/KEKlQeYPxD8AAAA/bh0AAAAAAAABzgAAABwAAADfJlg7d9LTPyhCpUHmD8Q/AAAAP24dAAAAAAAAAc8AAAAcAAAASkrvGnLg0z+YXeITRlHFPwAAAD+tHQAAAAAAAAHQAAAAHAAAALNthvps7tM/4Hgf5qWSxj8AAAA/rR0AAAAAAAAB0QAAABwAAAAdkR3aZ/zTP+B4H+alksY/AAAAPwAeAAAAAAAAAdIAAAAcAAAAHZEd2mf80z9QlFy4BdTHPwAAAD8AHgAAAAAAAAHTAAAAHAAAAIW0tLliCtQ/CMvWXMVWyj8AAAA/Px4AAAAAAAAB1AAAABwAAACFtLS5YgrUPygdjtPkGs4/AAAAPz8eAAAAAAAAAdUAAAAcAAAA8NdLmV0Y1D94OMulRFzPPwAAAD99HgAAAAAAAAHWAAAAHAAAAFr74nhYJtQ/REVBDjKQ0T8AAAA/jR4AAAAAAAAB1wAAABwAAABa++J4WCbUP/TSX/fhMNI/AAAAP7weAAAAAAAAAdgAAAAcAAAAQPO5ShNmeD+Ekgu3gPraPwAAAD8AAAAAAAAAAAHZAAAAHAAAAODNgjDL5Hs/hJILt4D62j8AAAA/AAAAAAAAAAAB2gAAABwAAABAqEsWg2N/P4SSC7eA+to/AAAAPwAAAAAAAAAAAdsAAAAcAAAAwBvTY9XvhD+Ekgu3gPraPwAAAD8/AAAAAAAAAAHcAAAAHAAAAHBjgDzpLYo/hJILt4D62j8AAAA/PwAAAAAAAAAB3QAAABwAAADgPUkioayNPzQgKqAwm9s/AAAAP30AAAAAAAAAAd4AAAAcAAAAwEJ7fVp1kT+UO2dykNzcPwAAAD99AAAAAAAAAAHfAAAAHAAAAPCvX3C2NJM/9FakRPAd3j8AAAA/zAAAAAAAAAAB4AAAABwAAACQ5tFpZBSUP0xy4RZQX98/AAAAP8wAAAAAAAAAAeEAAAAcAAAAQB1EYxL0lD+ujR7pr6DgPwAAAD8KAQAAAAAAAAHiAAAAHAAAAEAdRGMS9JQ/gtSt3Qfx4D8AAAA/CgEAAAAAAAAB4wAAABwAAADIU7ZcwNOVPzZizMa3keE/AAAAPwoBAAAAAAAAAeQAAAAcAAAAyFO2XMDTlT8KqVu7D+LhPwAAAD9JAQAAAAAAAAHlAAAAHAAAAMhTtlzA05U/kn0JmRfT4j8AAAA/SQEAAAAAAAAB5gAAABwAAADIU7ZcwNOVPxZSt3YfxOM/AAAAP4cBAAAAAAAAAecAAAAcAAAAyFO2XMDTlT+iJmVUJ7XkPwAAAD/GAQAAAAAAAAHoAAAAHAAAAMhTtlzA05U/JvsSMi+m5T8AAAA/xgEAAAAAAAAB6QAAABwAAADIU7ZcwNOVP6rPwA83l+Y/AAAAPwkCAAAAAAAAAeoAAAAcAAAAyFO2XMDTlT+CFlAEj+fmPwAAAD8JAgAAAAAAAAHrAAAAHAAAAMhTtlzA05U/MqRu7T6I5z8AAAA/RwIAAAAAAAAB7AAAABwAAADIU7ZcwNOVP94xjdbuKOg/AAAAP0cCAAAAAAAAAe0AAAAcAAAAQB1EYxL0lD+2eBzLRnnoPwAAAD+GAgAAAAAAAAHuAAAAHAAAAPCvX3C2NJM/bgY7tPYZ6T8AAAA/hgIAAAAAAAAB7wAAABwAAABYee12CFWSP/La6JH+Cuo/AAAAP9QCAAAAAAAAAfAAAAAcAAAAKAwJhKyVkD+aaAd7rqvqPwAAAD/UAgAAAAAAAAHxAAAAHAAAAOA9SSKhrI0/UvYlZF5M6z8AAAA/EgMAAAAAAAAB8gAAABwAAABwY4A86S2KP/aDRE0O7es/AAAAPxIDAAAAAAAAAfMAAAAcAAAAMPabSY1uiD/WytNBZj3sPwAAAD9RAwAAAAAAAAH0AAAAHAAAAMAb02PV74Q/hljyKhbe7D8AAAA/UQMAAAAAAAAB9QAAABwAAABQQQp+HXGBPzLmEBTGfu0/AAAAP48DAAAAAAAAAfYAAAAcAAAAUEEKfh1xgT8KLaAIHs/tPwAAAD+PAwAAAAAAAAH3AAAAHAAAAODNgjDL5Hs/4nMv/XUf7j8AAAA/EAQAAAAAAAAB+AAAABwAAADgzYIwy+R7P44BTuYlwO4/AAAAPxAEAAAAAAAAAfkAAAAcAAAA4M2CMMvkez8KLaAIHs/tPwAAAD8aBQAAAAAAAAH6AAAAHAAAAODNgjDL5Hs/hljyKhbe7D8AAAA/GgUAAAAAAAAB+wAAABwAAADgzYIwy+R7P9bK00FmPew/AAAAP1gFAAAAAAAAAfwAAAAcAAAA4M2CMMvkez8mPbVYtpzrPwAAAD+2BQAAAAAAAAH9AAAAHAAAAODNgjDL5Hs/UvYlZF5M6z8AAAA/tgUAAAAAAAAB/gAAABwAAADgzYIwy+R7P8oheIZWW+o/AAAAPwMGAAAAAAAAAf8AAAAcAAAA4M2CMMvkez8SlFmdprrpPwAAAD8SBgAAAAAAAAEAAQAAHAAAAECoSxaDY38/bgY7tPYZ6T8AAAA/UQYAAAAAAAABAQEAABwAAABAqEsWg2N/P7Z4HMtGeeg/AAAAP1EGAAAAAAAAAQIBAAAcAAAAQKhLFoNjfz/eMY3W7ijoPwAAAD+PBgAAAAAAAAEDAQAAHAAAAFBBCn4dcYE/Pk3KqE5q6T8AAAA/WgcAAAAAAAABBAEAABwAAABQQQp+HXGBP/La6JH+Cuo/AAAAP1oHAAAAAAAAAQUBAAAcAAAAUEEKfh1xgT9yr5ZvBvzqPwAAAD+ZBwAAAAAAAAEGAQAAHAAAAFBBCn4dcYE/Jj21WLac6z8AAAA/mQcAAAAAAAABBwEAABwAAACAru5weTCDP9bK00FmPew/AAAAP9cHAAAAAAAAAQgBAAAcAAAAgK7ucHkwgz9en4Efbi7tPwAAAD/XBwAAAAAAAAEJAQAAHAAAAICu7nB5MIM/MuYQFMZ+7T8AAAA/BggAAAAAAAABCgEAABwAAACAru5weTCDPwotoAgez+0/AAAAPwYIAAAAAAAAAQsBAAAcAAAAgK7ucHkwgz/icy/9dR/uPwAAAD81CAAAAAAAAAEMAQAAHAAAAICu7nB5MIM/vrq+8c1v7j8AAAA/NQgAAAAAAAABDQEAABwAAABQQQp+HXGBP44BTuYlwO4/AAAAP7IIAAAAAAAAAQ4BAAAcAAAAwBvTY9XvhD8+j2zP1WDvPwAAAD8yCgAAAAAAAAEPAQAAHAAAAHBjgDzpLYo/Po9sz9Vg7z8AAAA/MgoAAAAAAAABEAEAABwAAACw0GQvRe2LPz6PbM/VYO8/AAAAPzIKAAAAAAAAAREBAAAcAAAAIKstFf1rjz8+j2zP1WDvPwAAAD9wCgAAAAAAAAESAQAAHAAAAMBCe31adZE/Po9sz9Vg7z8AAAA/gAoAAAAAAAABEwEAABwAAABYee12CFWSPz6PbM/VYO8/AAAAP68KAAAAAAAAARQBAAAcAAAAkObRaWQUlD8+j2zP1WDvPwAAAD+vCgAAAAAAAAEVAQAAHAAAAEAdRGMS9JQ/Po9sz9Vg7z8AAAA/vgoAAAAAAAABFgEAABwAAADIU7ZcwNOVPz6PbM/VYO8/AAAAP/0KAAAAAAAAARcBAAAcAAAAcIooVm6zlj8+j2zP1WDvPwAAAD9LCwAAAAAAAAEYAQAAHAAAAKj3DEnKcpg/Po9sz9Vg7z8AAAA/qQsAAAAAAAABGQEAABwAAABALn9CeFKZPz6PbM/VYO8/AAAAP+cLAAAAAAAAARoBAAAcAAAAQB1EYxL0lD8+j2zP1WDvPwAAAD+dDAAAAAAAAAEbAQAAHAAAACCrLRX9a48/Po9sz9Vg7z8AAAA/nQwAAAAAAAABHAEAABwAAABwY4A86S2KPz6PbM/VYO8/AAAAP+sMAAAAAAAAAR0BAAAcAAAAcGOAPOktij9mSN3afRDvPwAAAD/VDQAAAAAAAAEeAQAAHAAAADD2m0mNbog/vrq+8c1v7j8AAAA/1Q0AAAAAAAABHwEAABwAAAAw9ptJjW6IP+JzL/11H+4/AAAAPxQOAAAAAAAAASABAAAcAAAAMPabSY1uiD+GWPIqFt7sPwAAAD8UDgAAAAAAAAEhAQAAHAAAADD2m0mNbog/rhFjNr6N7D8AAAA/TA4AAAAAAAABIgEAABwAAAAw9ptJjW6IP/aDRE0O7es/AAAAP0wOAAAAAAAAASMBAAAcAAAAcGOAPOktij9S9iVkXkzrPwAAAD+aDgAAAAAAAAEkAQAAHAAAALDQZC9F7Ys/yiF4hlZb6j8AAAA/mg4AAAAAAAABJQEAABwAAACw0GQvRe2LP/La6JH+Cuo/AAAAP/gOAAAAAAAAASYBAAAcAAAAsNBkL0Xtiz8SlFmdprrpPwAAAD8IDwAAAAAAAAEnAQAAHAAAALDQZC9F7Ys/Pk3KqE5q6T8AAAA/Rg8AAAAAAAABKAEAABwAAACw0GQvRe2LP24GO7T2Gek/AAAAP0YPAAAAAAAAASkBAAAcAAAAsNBkL0Xtiz+Wv6u/nsnoPwAAAD9GDwAAAAAAAAEqAQAAHAAAALDQZC9F7Ys/Euv94ZbY5z8AAAA/hQ8AAAAAAAABKwEAABwAAABwY4A86S2KP94xjdbuKOg/AAAAP7wQAAAAAAAAASwBAAAcAAAAMPabSY1uiD9uBju09hnpPwAAAD+8EAAAAAAAAAEtAQAAHAAAAMAb02PV74Q/mmgHe66r6j8AAAA/+hAAAAAAAAABLgEAABwAAACAru5weTCDPyY9tVi2nOs/AAAAP/oQAAAAAAAAAS8BAAAcAAAAUEEKfh1xgT/WytNBZj3sPwAAAD9IEQAAAAAAAAEwAQAAHAAAAFBBCn4dcYE/rhFjNr6N7D8AAAA/hxEAAAAAAAABMQEAABwAAABQQQp+HXGBP4ZY8ioW3uw/AAAAP+URAAAAAAAAATIBAAAcAAAAUEEKfh1xgT9en4Efbi7tPwAAAD/lEQAAAAAAAAEzAQAAHAAAAICu7nB5MIM/Xp+BH24u7T8AAAA/pRIAAAAAAAABNAEAABwAAABwY4A86S2KP16fgR9uLu0/AAAAP6USAAAAAAAAATUBAAAcAAAAsNBkL0Xtiz9en4Efbi7tPwAAAD/EEgAAAAAAAAE2AQAAHAAAAOA9SSKhrI0/Xp+BH24u7T8AAAA/8xIAAAAAAAABNwEAABwAAAAgqy0V/WuPP16fgR9uLu0/AAAAP/MSAAAAAAAAATgBAAAcAAAAKAwJhKyVkD+GWPIqFt7sPwAAAD8xEwAAAAAAAAE5AQAAHAAAAMBCe31adZE/rhFjNr6N7D8AAAA/fxMAAAAAAAABOgEAABwAAABYee12CFWSP9bK00FmPew/AAAAP74TAAAAAAAAATsBAAAcAAAA8K9fcLY0kz/2g0RNDu3rPwAAAD++EwAAAAAAAAE8AQAAHAAAAJDm0WlkFJQ/9oNETQ7t6z8AAAA/vhMAAAAAAAABPQEAABwAAABAHURjEvSUPyY9tVi2nOs/AAAAP/wTAAAAAAAAAT4BAAAcAAAAQB1EYxL0lD9S9iVkXkzrPwAAAD87FAAAAAAAAAE/AQAAHAAAAMhTtlzA05U/cq+Wbwb86j8AAAA/pxQAAAAAAAABQAEAABwAAADIU7ZcwNOVP5poB3uuq+o/AAAAP6cUAAAAAAAAAUEBAAAcAAAAcIooVm6zlj/KIXiGVlvqPwAAAD8kFQAAAAAAAAFCAQAAHAAAAHCKKFZus5Y/EpRZnaa66T8AAAA/YxUAAAAAAAABQwEAABwAAAD4wJpPHJOXPz5NyqhOauk/AAAAP3IVAAAAAAAAAUQBAAAcAAAA+MCaTxyTlz+Wv6u/nsnoPwAAAD+xFQAAAAAAAAFFAQAAHAAAAKj3DEnKcpg/tngcy0Z56D8AAAA/sRUAAAAAAAABRgEAABwAAACo9wxJynKYP94xjdbuKOg/AAAAPw8WAAAAAAAAAUcBAAAcAAAAQC5/QnhSmT8S6/3hltjnPwAAAD9NFgAAAAAAAAFIAQAAHAAAAEAuf0J4Upk/Wl3f+OY35z8AAAA/TRYAAAAAAAABSQEAABwAAABALn9CeFKZP6rPwA83l+Y/AAAAP58WAAAAAAAAAUoBAAAcAAAAQC5/QnhSmT/WiDEb30bmPwAAAD+fFgAAAAAAAAFLAQAAHAAAAEAuf0J4Upk//kGiJof25T8AAAA/LBcAAAAAAAABTAEAABwAAADgZPE7JjKaP0q0gz3XVeU/AAAAPywXAAAAAAAAAU0BAAAcAAAA4GTxOyYymj9ybfRIfwXlPwAAAD9qFwAAAAAAAAFOAQAAHAAAAOBk8TsmMpo/xt/VX89k5D8AAAA/ahcAAAAAAAABTwEAABwAAADgZPE7JjKaP+6YRmt3FOQ/AAAAP8gXAAAAAAAAAVABAAAcAAAA4GTxOyYymj8WUrd2H8TjPwAAAD/IFwAAAAAAAAFRAQAAHAAAAOBk8TsmMpo/Qgsogsdz4z8AAAA/BxgAAAAAAAABUgEAABwAAADgZPE7JjKaP5J9CZkX0+I/AAAAPwcYAAAAAAAAAVMBAAAcAAAA4GTxOyYymj/m7+qvZzLiPwAAAD9VGAAAAAAAAAFUAQAAHAAAAKj3DEnKcpg/gtSt3Qfx4D8AAAA/VRgAAAAAAAABVQEAABwAAAD4wJpPHJOXP9ZGj/RXUOA/AAAAP7gYAAAAAAAAAVYBAAAcAAAA+MCaTxyTlz/8///////fPwAAAD/HGAAAAAAAAAFXAQAAHAAAAHCKKFZus5Y/THLhFlBf3z8AAAA/BhkAAAAAAAABWAEAABwAAABAHURjEvSUPzzJhVtAfd0/AAAAPxUZAAAAAAAAAVkBAAAcAAAAkObRaWQUlD/srUiJ4DvcPwAAAD9UGQAAAAAAAAFaAQAAHAAAACgMCYSslZA/hJILt4D62j8AAAA/DxoAAAAAAAABWwEAABwAAADgPUkioayNP9QE7c3QWdo/AAAAPw8aAAAAAAAAAVwBAAAcAAAA4D1JIqGsjT80d87kILnZPwAAAD9dGgAAAAAAAAFdAQAAHAAAAMAb02PV74Q/NHfO5CC52T8AAAA/7hoAAAAAAAABXgEAABwAAACAru5weTCDPzR3zuQgudk/AAAAP+4aAAAAAAAAAV8BAAAcAAAAUEEKfh1xgT80d87kILnZPwAAAD88GwAAAAAAAAFgAQAAHAAAAODNgjDL5Hs/NHfO5CC52T8AAAA/PBsAAAAAAAABYQEAABwAAABA87lKE2Z4PzR3zuQgudk/AAAAP3obAAAAAAAAAWIBAAAcAAAAAMi+MtfTaz80d87kILnZPwAAAD96GwAAAAAAAAFjAQAAHAAAAIC8NjfvsVs/NHfO5CC52T8AAAA/uRsAAAAAAAABZAEAABwAAACAvDY377FbP9QE7c3QWdo/AAAAP7IcAAAAAAAAAWUBAAAcAAAAAMi+MtfTaz/UBO3N0FnaPwAAAD+yHAAAAAAAAAFmAQAAHAAAAEDzuUoTZng/hJILt4D62j8AAAA/8RwAAAAAAAABZwEAABwAAACAru5weTCDP+ytSIngO9w/AAAAP/EcAAAAAAAAAWgBAAAcAAAAwBvTY9XvhD+UO2dykNzcPwAAAD8/HQAAAAAAAAFpAQAAHAAAADD2m0mNbog/PMmFW0B93T8AAAA/Px0AAAAAAAABagEAABwAAACw0GQvRe2LP/RWpETwHd4/AAAAP30dAAAAAAAAAWsBAAAcAAAA4D1JIqGsjT/0VqRE8B3ePwAAAD99HQAAAAAAAAFsAQAAHAAAACCrLRX9a48/pOTCLaC+3j8AAAA/2x0AAAAAAAABbQEAABwAAABYee12CFWSP0xy4RZQX98/AAAAP9sdAAAAAAAAAW4BAAAcAAAA8K9fcLY0kz/WRo/0V1DgPwAAAD8pHgAAAAAAAAFvAQAAHAAAAJDm0WlkFJQ/ro0e6a+g4D8AAAA/KR4AAAAAAAABcAEAABwAAABAHURjEvSUP66NHumvoOA/AAAAPykeAAAAAAAAAXEBAAAcAAAAyFO2XMDTlT8KqVu7D+LhPwAAAD9oHgAAAAAAAAFyAQAAHAAAAHCKKFZus5Y/5u/qr2cy4j8AAAA/pB4AAAAAAAABcwEAABwAAAD4wJpPHJOXP5J9CZkX0+I/AAAAP6QeAAAAAAAAAXQBAAAcAAAA+MCaTxyTlz9qxJiNbyPjPwAAAD/DHgAAAAAAAAF1AQAAHAAAAPjAmk8ck5c/Qgsogsdz4z8AAAA/Ah8AAAAAAAABdgEAABwAAAD4wJpPHJOXPxZSt3YfxOM/AAAAP1AfAAAAAAAAAXcBAAAcAAAA+MCaTxyTlz/G39Vfz2TkPwAAAD+uHwAAAAAAAAF4AQAAHAAAAPjAmk8ck5c/oiZlVCe15D8AAAA/rh8AAAAAAAABeQEAABwAAAD4wJpPHJOXP3Jt9Eh/BeU/AAAAP+wfAAAAAAAAAXoBAAAcAAAA+MCaTxyTlz9KtIM911XlPwAAAD8rIAAAAAAAAAF7AQAAHAAAAPjAmk8ck5c/JvsSMi+m5T8AAAA/KyAAAAAAAAABfAEAABwAAAD4wJpPHJOXP9aIMRvfRuY/AAAAP2kgAAAAAAAAAX0BAAAcAAAA+MCaTxyTlz+qz8APN5fmPwAAAD+8IAAAAAAAAAF+AQAAHAAAAPjAmk8ck5c/ghZQBI/n5j8AAAA/WSEAAAAAAAABfwEAABwAAACF/1347tDtP0AYbhJG5ZM/AAAAPwAAAAAAAAAAAYABAAAcAAAAV0aMt+Ts7T9AGG4SRuWTPwAAAD99AAAAAAAAAAGBAQAAHAAAAEtCHcbSHe4/QBhuEkblkz8AAAA/fQAAAAAAAAABggEAABwAAAAB1Og10CTuP0AYbhJG5ZM/AAAAP6wAAAAAAAAAAYMBAAAcAAAAPT6u1MBO7j8A81akRPCdPwAAAD+sAAAAAAAAAAGEAQAAHAAAAPPPeUS+Ve4/APNWpETwnT8AAAA/zAAAAAAAAAABhQEAABwAAADHFqgDtHHuPwDnH5uh/aM/AAAAP8wAAAAAAAAAAYYBAAAcAAAAe6hzc7F47j/gVBTkIAOpPwAAAD/6AAAAAAAAAAGHAQAAHAAAAC86P+Ouf+4/4FQU5CADqT8AAAA/+gAAAAAAAAABiAEAABwAAACZXdbCqY3uP+BUFOQgA6k/AAAAP/oAAAAAAAAAAYkBAAAcAAAAA4FtoqSb7j/gVBTkIAOpPwAAAD85AQAAAAAAAAGKAQAAHAAAAItZZ9GXvu4/UM54X88JtD8AAAA/OQEAAAAAAAABiwEAABwAAABB6zJBlcXuP1AF8wOPjLY/AAAAP0kBAAAAAAAAAYwBAAAcAAAANefDT4P27j9wqWHxzRS+PwAAAD+HAQAAAAAAAAGNAQAAHAAAANt0IM5uLu8/mF3iE0ZRxT8AAAA/hwEAAAAAAAABjgEAABwAAAD5KYMdZ0PvP7CvmYplFck/AAAAP9UBAAAAAAAAAY8BAAAcAAAArbtOjWRK7z8Iy9ZcxVbKPwAAAD/VAQAAAAAAAAGQAQAAHAAAABXf5WxfWO8/yAFRAYXZzD8AAAA/9AEAAAAAAAABkQEAABwAAAAV3+VsX1jvP3g4y6VEXM8/AAAAPzMCAAAAAAAAAZIBAAAcAAAAgQJ9TFpm7z9ERUEOMpDRPwAAAD8zAgAAAAAAAAGTAQAAHAAAADeUSLxXbe8/XO6cyUFy0z8AAAA/cQIAAAAAAAABlAEAABwAAADpJRQsVXTvPxQlF24B9dU/AAAAP3ECAAAAAAAAAZUBAAAcAAAAn7ffm1J77z9sQFRAYTbXPwAAAD/AAgAAAAAAAAGWAQAAHAAAAJ+335tSe+8/zFuREsF32D8AAAA/wAIAAAAAAAABlwEAABwAAABVSasLUILvPzR3zuQgudk/AAAAP/4CAAAAAAAAAZgBAAAcAAAAVUmrC1CC7z+Ekgu3gPraPwAAAD/+AgAAAAAAAAGZAQAAHAAAAFVJqwtQgu8/7K1IieA73D8AAAA/PQMAAAAAAAABmgEAABwAAABVSasLUILvP/RWpETwHd4/AAAAPz0DAAAAAAAAAZsBAAAcAAAAVUmrC1CC7z+k5MItoL7ePwAAAD97AwAAAAAAAAGcAQAAHAAAAL1sQutKkO8/pOTCLaC+3j8AAAA/NQQAAAAAAAABnQEAABwAAABFRTwaPrPvP5Q7Z3KQ3Nw/AAAAPzUEAAAAAAAAAZ4BAAAcAAAA+9YHiju67z80ICqgMJvbPwAAAD+DBAAAAAAAAAGfAQAAHAAAAGX6nmk2yO8/hOmv+3AY2T8AAAA/gwQAAAAAAAABoAEAABwAAADNHTZJMdbvP8xbkRLBd9g/AAAAP8IEAAAAAAAAAaEBAAAcAAAAzR02STHW7z8cznIpEdfXPwAAAD/CBAAAAAAAAAGiAQAAHAAAAM0dNkkx1u8/xLI1V7GV1j8AAAA/PwUAAAAAAAABowEAABwAAACDrwG5Lt3vPxQlF24B9dU/AAAAPz8FAAAAAAAAAaQBAAAcAAAAg68BuS7d7z/8e7uy8RLUPwAAAD+NBQAAAAAAAAGlAQAAHAAAAIOvAbku3e8/ZJf4hFFU1T8AAAA/nAYAAAAAAAABpgEAABwAAACDrwG5Lt3vPxzOcikR19c/AAAAP5wGAAAAAAAAAacBAAAcAAAAg68BuS7d7z+E6a/7cBjZPwAAAD+7BgAAAAAAAAGoAQAAHAAAAIOvAbku3e8/NHfO5CC52T8AAAA/uwYAAAAAAAABqQEAABwAAADNHTZJMdbvPzQgKqAwm9s/AAAAPwkHAAAAAAAAAaoBAAAcAAAAG4xq2TPP7z88yYVbQH3dPwAAAD8JBwAAAAAAAAGrAQAAHAAAAGX6nmk2yO8/PMmFW0B93T8AAAA/CQcAAAAAAAABrAEAABwAAABl+p5pNsjvP/RWpETwHd4/AAAAP0cHAAAAAAAAAa0BAAAcAAAAZfqeaTbI7z9McuEWUF/fPwAAAD+WBwAAAAAAAAGuAQAAHAAAAPvWB4o7uu8//P//////3z8AAAA/lgcAAAAAAAABrwEAABwAAABFRTwaPrPvP9ZGj/RXUOA/AAAAP9QHAAAAAAAAAbABAAAcAAAAk7NwqkCs7z+C1K3dB/HgPwAAAD/UBwAAAAAAAAGxAQAAHAAAAN0hpTpDpe8/Yhs90l9B4T8AAAA/FwgAAAAAAAABsgEAABwAAAAnkNnKRZ7vPzZizMa3keE/AAAAPxcIAAAAAAAAAbMBAAAcAAAAJ5DZykWe7z/m7+qvZzLiPwAAAD9lCAAAAAAAAAG0AQAAHAAAAL1sQutKkO8/5u/qr2cy4j8AAAA/AQkAAAAAAAABtQEAABwAAACft9+bUnvvPzZizMa3keE/AAAAPwEJAAAAAAAAAbYBAAAcAAAAN5RIvFdt7z9iGz3SX0HhPwAAAD9PCQAAAAAAAAG3AQAAHAAAAIECfUxaZu8/gtSt3Qfx4D8AAAA/TwkAAAAAAAABuAEAABwAAADLcLHcXF/vP4LUrd0H8eA/AAAAP08JAAAAAAAAAbkBAAAcAAAA+SmDHWdD7z+ujR7pr6DgPwAAAD+dCQAAAAAAAAG6AQAAHAAAACXjVF5xJ+8/1kaP9FdQ4D8AAAA/nQkAAAAAAAABuwEAABwAAAAFLvIOeRLvP/z//////98/AAAAP9wJAAAAAAAAAbwBAAAcAAAANefDT4P27j/8///////fPwAAAD/cCQAAAAAAAAG9AQAAHAAAAMnDLHCI6O4/THLhFlBf3z8AAAA/3AkAAAAAAAABvgEAABwAAABhoJWQjdruP6Tkwi2gvt4/AAAAPykKAAAAAAAAAb8BAAAcAAAAqw7KIJDT7j+k5MItoL7ePwAAAD8pCgAAAAAAAAHAAQAAHAAAANt0IM5uLu8/pOTCLaC+3j8AAAA/MgsAAAAAAAABwQEAABwAAABhTRr9YVHvP0xy4RZQX98/AAAAPzILAAAAAAAAAcIBAAAcAAAAy3Cx3Fxf7z/8///////fPwAAAD9SCwAAAAAAAAHDAQAAHAAAAOklFCxVdO8//P//////3z8AAAA/UgsAAAAAAAABxAEAABwAAABVSasLUILvP/z//////98/AAAAP4ELAAAAAAAAAcUBAAAcAAAACdt2e02J7z/8///////fPwAAAD+BCwAAAAAAAAHGAQAAHAAAAL1sQutKkO8/1kaP9FdQ4D8AAAA/QAwAAAAAAAABxwEAABwAAABFRTwaPrPvP4LUrd0H8eA/AAAAP1AMAAAAAAAAAcgBAAAcAAAA+9YHiju67z+C1K3dB/HgPwAAAD9vDAAAAAAAAAHJAQAAHAAAALFo0/k4we8/gtSt3Qfx4D8AAAA/JA4AAAAAAAABygEAABwAAAAbjGrZM8/vP9ZGj/RXUOA/AAAAPyQOAAAAAAAAAcsBAAAcAAAAG4xq2TPP7z/8///////fPwAAAD9iDgAAAAAAAAHMAQAAHAAAAM0dNkkx1u8/pOTCLaC+3j8AAAA/cg4AAAAAAAABzQEAABwAAAA1Qc0oLOTvP/RWpETwHd4/AAAAP88OAAAAAAAAAc4BAAAcAAAA79KYmCnr7z88yYVbQH3dPwAAAD/PDgAAAAAAAAHPAQAAHAAAAO/SmJgp6+8/lDtncpDc3D8AAAA/HQ8AAAAAAAAB0AEAABwAAAChZGQIJ/LvP4SSC7eA+to/AAAAPx0PAAAAAAAAAdEBAAAcAAAAoWRkCCfy7z/UBO3N0FnaPwAAAD9sDwAAAAAAAAHSAQAAHAAAAKFkZAgn8u8/NHfO5CC52T8AAAA/bA8AAAAAAAAB0wEAABwAAAChZGQIJ/LvP4Tpr/twGNk/AAAAP8kPAAAAAAAAAdQBAAAcAAAAoWRkCCfy7z8cznIpEdfXPwAAAD/JDwAAAAAAAAHVAQAAHAAAAKFkZAgn8u8/xLI1V7GV1j8AAAA/FxAAAAAAAAAB1gEAABwAAADv0piYKevvP8SyNVexldY/AAAAPxcQAAAAAAAAAdcBAAAcAAAA79KYmCnr7z8UJRduAfXVPwAAAD9VEAAAAAAAAAHYAQAAHAAAADVBzSgs5O8/xLI1V7GV1j8AAAA/IBEAAAAAAAAB2QEAABwAAADNHTZJMdbvP4Tpr/twGNk/AAAAPyARAAAAAAAAAdoBAAAcAAAAG4xq2TPP7z+Ekgu3gPraPwAAAD9fEQAAAAAAAAHbAQAAHAAAALFo0/k4we8/PMmFW0B93T8AAAA/XxEAAAAAAAAB3AEAABwAAAD71geKO7rvP/RWpETwHd4/AAAAP40RAAAAAAAAAd0BAAAcAAAA+9YHiju67z9McuEWUF/fPwAAAD+NEQAAAAAAAAHeAQAAHAAAAEVFPBo+s+8/1kaP9FdQ4D8AAAA/+xEAAAAAAAAB3wEAABwAAADdIaU6Q6XvP66NHumvoOA/AAAAPzkSAAAAAAAAAeABAAAcAAAAJ5DZykWe7z+C1K3dB/HgPwAAAD85EgAAAAAAAAHhAQAAHAAAAHH+DVtIl+8/Yhs90l9B4T8AAAA/XRIAAAAAAAAB4gEAABwAAAC9bELrSpDvP2IbPdJfQeE/AAAAP5sSAAAAAAAAAeMBAAAcAAAAVUmrC1CC7z82YszGt5HhPwAAAD+bEgAAAAAAAAHkAQAAHAAAAJ+335tSe+8/NmLMxreR4T8AAAA/KBMAAAAAAAAB5QEAABwAAADpJRQsVXTvPzZizMa3keE/AAAAPygTAAAAAAAAAeYBAAAcAAAAN5RIvFdt7z82YszGt5HhPwAAAD9mEwAAAAAAAAHnAQAAHAAAAMtwsdxcX+8/NmLMxreR4T8AAAA/ZhMAAAAAAAAB6AEAABwAAAD5KYMdZ0PvP4LUrd0H8eA/AAAAP7QTAAAAAAAAAekBAAAcAAAAvb+9fnYZ7z/WRo/0V1DgPwAAAD+0EwAAAAAAAAHqAQAAHAAAAOd4j7+A/e4/1kaP9FdQ4D8AAAA/8xMAAAAAAAAB6wEAABwAAAA158NPg/buP9ZGj/RXUOA/AAAAP/MTAAAAAAAAAewBAAAcAAAAycMscIjo7j/WRo/0V1DgPwAAAD8xFAAAAAAAAAHtAQAAHAAAAGGglZCN2u4/1kaP9FdQ4D8AAAA/MRQAAAAAAAAB7gEAABwAAAD1fP6wkszuP9ZGj/RXUOA/AAAAP3QUAAAAAAAAAe8BAAAcAAAAOHqw4K9O5j9AGG4SRuWTPwAAAD8AAAAAAAAAAAHwAQAAHAAAAHTkdX+geOY/APNWpETwnT8AAAA/bQAAAAAAAAAB8QEAABwAAAD9vG+uk5vmP+DBCC2gCK4/AAAAP20AAAAAAAAAAfIBAAAcAAAA0AOebYm35j9QBfMDj4y2PwAAAD+7AAAAAAAAAAHzAQAAHAAAAKRKzCx/0+Y/cAsrnSaNwT8AAAA/uwAAAAAAAAAB9AEAABwAAABY3JecfNrmP+B4H+alksY/AAAAP/oAAAAAAAAAAfUBAAAcAAAAWNyXnHza5j+wr5mKZRXJPwAAAD/6AAAAAAAAAAH2AQAAHAAAAFjcl5x82uY/aOYTLyWYyz8AAAA/OAEAAAAAAAAB9wEAABwAAABY3JecfNrmP/QpBDzSTtA/AAAAPzgBAAAAAAAAAfgBAAAcAAAAWNyXnHza5j+sYH7gkdHSPwAAAD+GAQAAAAAAAAH5AQAAHAAAAKRKzCx/0+Y/FCUXbgH11T8AAAA/hgEAAAAAAAAB+gEAABwAAADvuAC9gczmP8SyNVexldY/AAAAP6YBAAAAAAAAAfsBAAAcAAAAhpVp3Ya+5j8cznIpEdfXPwAAAD+mAQAAAAAAAAH8AQAAHAAAAIaVad2GvuY/zFuREsF32D8AAAA/pgEAAAAAAAAB/QEAABwAAAAcctL9i7DmP9QE7c3QWdo/AAAAP+kBAAAAAAAAAf4BAAAcAAAA/bxvrpOb5j/srUiJ4DvcPwAAAD/pAQAAAAAAAAH/AQAAHAAAAJSZ2M6YjeY/9FakRPAd3j8AAAA/GAIAAAAAAAABAAIAABwAAAC/UqoPo3HmP9ZGj/RXUOA/AAAAP1YCAAAAAAAAAQECAAAcAAAA7Qt8UK1V5j82YszGt5HhPwAAAD9WAgAAAAAAAAECAgAAHAAAAILo5HCyR+Y/5u/qr2cy4j8AAAA/lQIAAAAAAAABAwIAABwAAADOVhkBtUDmP742eqS/guI/AAAAP5UCAAAAAAAAAQQCAAAcAAAA+w/rQb8k5j9qxJiNbyPjPwAAAD/jAgAAAAAAAAEFAgAAHAAAANxaiPLGD+Y/7phGa3cU5D8AAAA/4wIAAAAAAAABBgIAABwAAAAmybyCyQjmP8bf1V/PZOQ/AAAAPyEDAAAAAAAAAQcCAAAcAAAAJsm8gskI5j8WUrd2H8TjPwAAAD8KBAAAAAAAAAEIAgAAHAAAANxaiPLGD+Y/Cqlbuw/i4T8AAAA/GQQAAAAAAAABCQIAABwAAACQ7FNixBbmP2IbPdJfQeE/AAAAPxkEAAAAAAAAAQoCAAAcAAAAR34f0sEd5j/WRo/0V1DgPwAAAD9IBAAAAAAAAAELAgAAHAAAAPsP60G/JOY/PMmFW0B93T8AAAA/SAQAAAAAAAABDAIAABwAAACvobaxvCvmPzQgKqAwm9s/AAAAP5YEAAAAAAAAAQ0CAAAcAAAAr6G2sbwr5j/UBO3N0FnaPwAAAD+WBAAAAAAAAAEOAgAAHAAAAK+htrG8K+Y/NHfO5CC52T8AAAA/5AQAAAAAAAABDwIAABwAAACvobaxvCvmP5Q7Z3KQ3Nw/AAAAP2EFAAAAAAAAARACAAAcAAAAr6G2sbwr5j9McuEWUF/fPwAAAD9hBQAAAAAAAAERAgAAHAAAAK+htrG8K+Y/1kaP9FdQ4D8AAAA/kAUAAAAAAAABEgIAABwAAACvobaxvCvmPzZizMa3keE/AAAAP5AFAAAAAAAAARMCAAAcAAAAr6G2sbwr5j/m7+qvZzLiPwAAAD/UBQAAAAAAAAEUAgAAHAAAAK+htrG8K+Y/FlK3dh/E4z8AAAA/1AUAAAAAAAABFQIAABwAAABHfh/SwR3mP6ImZVQnteQ/AAAAPyIGAAAAAAAAARYCAAAcAAAAR34f0sEd5j8m+xIyL6blPwAAAD8iBgAAAAAAAAEXAgAAHAAAABjFTZG3OeY/JvsSMi+m5T8AAAA/OwcAAAAAAAABGAIAABwAAACUmdjOmI3mPyb7EjIvpuU/AAAAPzsHAAAAAAAAARkCAAAcAAAA/bxvrpOb5j8m+xIyL6blPwAAAD87BwAAAAAAAAEaAgAAHAAAANADnm2Jt+Y/SrSDPddV5T8AAAA/egcAAAAAAAABGwIAABwAAACGlWndhr7mP3Jt9Eh/BeU/AAAAP3oHAAAAAAAAARwCAAAcAAAAWNyXnHza5j/G39Vfz2TkPwAAAD/mBwAAAAAAAAEdAgAAHAAAAMP/Lnx36OY/7phGa3cU5D8AAAA/5gcAAAAAAAABHgIAABwAAACkSswsf9PmP+6YRmt3FOQ/AAAAP6IIAAAAAAAAAR8CAAAcAAAA3wcNX5uG5j/G39Vfz2TkPwAAAD+iCAAAAAAAAAEgAgAAHAAAAO0LfFCtVeY/oiZlVCe15D8AAAA/8AgAAAAAAAABIQIAABwAAAAYxU2RtznmP6ImZVQnteQ/AAAAP/AIAAAAAAAAASICAAAcAAAAZDOCIboy5j+iJmVUJ7XkPwAAAD8PCQAAAAAAAAEjAgAAHAAAAEd+H9LBHeY/cm30SH8F5T8AAAA/DwkAAAAAAAABJAIAABwAAABHfh/SwR3mP+6YRmt3FOQ/AAAAPycKAAAAAAAAASUCAAAcAAAAR34f0sEd5j+SfQmZF9PiPwAAAD8nCgAAAAAAAAEmAgAAHAAAAPsP60G/JOY/kn0JmRfT4j8AAAA/JwoAAAAAAAABJwIAABwAAACvobaxvCvmPwqpW7sP4uE/AAAAP3UKAAAAAAAAASgCAAAcAAAAZDOCIboy5j9iGz3SX0HhPwAAAD91CgAAAAAAAAEpAgAAHAAAAGQzgiG6MuY/gtSt3Qfx4D8AAAA/dQoAAAAAAAABKgIAABwAAADOVhkBtUDmP0xy4RZQX98/AAAAP5QKAAAAAAAAASsCAAAcAAAAOHqw4K9O5j88yYVbQH3dPwAAAD/SCgAAAAAAAAEsAgAAHAAAAILo5HCyR+Y/THLhFlBf3z8AAAA/vQsAAAAAAAABLQIAABwAAACvobaxvCvmP2IbPdJfQeE/AAAAP70LAAAAAAAAAS4CAAAcAAAA+w/rQb8k5j82YszGt5HhPwAAAD/cCwAAAAAAAAEvAgAAHAAAAJDsU2LEFuY/kn0JmRfT4j8AAAA/3AsAAAAAAAABMAIAABwAAADcWojyxg/mP0ILKILHc+M/AAAAPx8MAAAAAAAAATECAAAcAAAA3FqI8sYP5j8WUrd2H8TjPwAAAD8fDAAAAAAAAAEyAgAAHAAAANxaiPLGD+Y/xt/VX89k5D8AAAA/OA0AAAAAAAABMwIAABwAAADOVhkBtUDmP6ImZVQnteQ/AAAAPzgNAAAAAAAAATQCAAAcAAAA7Qt8UK1V5j+iJmVUJ7XkPwAAAD93DQAAAAAAAAE1AgAAHAAAAFcvEzCoY+Y/oiZlVCe15D8AAAA/dw0AAAAAAAABNgIAABwAAAC/UqoPo3HmP6ImZVQnteQ/AAAAP3cNAAAAAAAAATcCAAAcAAAA3wcNX5uG5j+iJmVUJ7XkPwAAAD/FDQAAAAAAAAE4AgAAHAAAAEgrpD6WlOY/oiZlVCe15D8AAAA/xQ0AAAAAAAABOQIAABwAAAD9vG+uk5vmP6ImZVQnteQ/AAAAPwcOAAAAAAAAAToCAAAcAAAAZ+AGjo6p5j+iJmVUJ7XkPwAAAD8HDgAAAAAAAAE7AgAAHAAAABxy0v2LsOY/xt/VX89k5D8AAAA/Rg4AAAAAAAABPAIAABwAAABn4AaOjqnmP8bf1V/PZOQ/AAAAP/IOAAAAAAAAAT0CAAAcAAAAC8Hen6Vq5j/G39Vfz2TkPwAAAD/yDgAAAAAAAAE+AgAAHAAAAPsP60G/JOY/xt/VX89k5D8AAAA/MA8AAAAAAAABPwIAABwAAABHfh/SwR3mP6ImZVQnteQ/AAAAPzAPAAAAAAAAAUACAAAcAAAAkOxTYsQW5j+iJmVUJ7XkPwAAAD9PDwAAAAAAAAFBAgAAHAAAAJDsU2LEFuY/xt/VX89k5D8AAAA/HxAAAAAAAAABQgIAABwAAACQ7FNixBbmPxZSt3YfxOM/AAAAPx8QAAAAAAAAAUMCAAAcAAAAR34f0sEd5j+SfQmZF9PiPwAAAD9uEAAAAAAAAAFEAgAAHAAAAEd+H9LBHeY/5u/qr2cy4j8AAAA/bhAAAAAAAAABRQIAABwAAABHfh/SwR3mPwqpW7sP4uE/AAAAP6wQAAAAAAAAAUYCAAAcAAAAR34f0sEd5j9iGz3SX0HhPwAAAD+sEAAAAAAAAAFHAgAAHAAAAEd+H9LBHeY/gtSt3Qfx4D8AAAA/+hAAAAAAAAABSAIAABwAAAD7D+tBvyTmP9ZGj/RXUOA/AAAAP/oQAAAAAAAAAUkCAAAcAAAAr6G2sbwr5j9McuEWUF/fPwAAAD85EQAAAAAAAAFKAgAAHAAAAGQzgiG6MuY/pOTCLaC+3j8AAAA/OREAAAAAAAABSwIAABwAAABkM4IhujLmP/RWpETwHd4/AAAAP4cRAAAAAAAAAUwCAAAcAAAAGMVNkbc55j88yYVbQH3dPwAAAD+HEQAAAAAAAAFNAgAAHAAAAILo5HCyR+Y/NCAqoDCb2z8AAAA/xREAAAAAAAABTgIAABwAAACC6ORwskfmP4SSC7eA+to/AAAAPycSAAAAAAAAAU8CAAAcAAAAgujkcLJH5j80d87kILnZPwAAAD+0EgAAAAAAAAFQAgAAHAAAAILo5HCyR+Y/hOmv+3AY2T8AAAA/tBIAAAAAAA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65|6.452|12.583|17.713|8.996998|1.579002|8.112|11.218|22.64799|20.076|30.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68053|recordLength=168112|start=0|end=168053|audioFormat={00001610-0000-0010-8000-00AA00389B71}|audioRate=44100|muted=false|volume=0.8|fadeIn=0|fadeOut=0|videoFormat={34363248-0000-0010-8000-00AA00389B71}|videoRate=15|videoWidth=256|videoHeight=2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HtrQz8JAwAAAAUAAAAKAAAABwMAAAAAAQAAAAgAAAAECUlua0F0b21WMQIAAAAJBAAAAAkFAAAACQYAAAAJBwAAAAkIAAAADQMFBAAAAAtQZW5TdHJva2VWMQQAAAAKQXR0cmlidXRlcwVUcmFjZQlTdGFydFRpbWUEVHlwZQQEAAQPUGVuQXR0cmlidXRlc1YxAgAAAApJbmtUcmFjZVYxAgAAABAMQWN0aW9uVHlwZVYxAgAAAAIAAAAJCQAAAAkKAAAAkIsBAAAAAAAF9f///wxBY3Rpb25UeXBlVjEBAAAAB3ZhbHVlX18ACAIAAAAAAAAAAQUAAAAEAAAACQwAAAAJDQAAALKVAQAAAAAAAfL////1////AAAAAAEGAAAABAAAAAkPAAAACRAAAABtnwEAAAAAAAHv////9f///wAAAAABBwAAAAQAAAAJEgAAAAkTAAAAmakBAAAAAAAB7P////X///8AAAAAAQgAAAAEAAAACRUAAAAJFgAAADnNAQAAAAAAAen////1////AAAAAAUJAAAAD1BlbkF0dHJpYnV0ZXNWMQoAAAAHX2NvbG9yQQdfY29sb3JSB19jb2xvckcHX2NvbG9yQgpGaXRUb0N1cnZlBkhlaWdodA5JZ25vcmVQcmVzc3VyZQ1Jc0hpZ2hsaWdodGVyBVNoYXBlBVdpZHRoAAAAAAAAAAAEAAICAgIBBgEBDEJydXNoU2hhcGVWMQIAAAAGAgAAAP//AAAAAAAAAAAACEAAAAXo////DEJydXNoU2hhcGVWMQEAAAAHdmFsdWVfXwAIAgAAAAEAAAAAAAAAAAAIQAUKAAAACklua1RyYWNlVjEDAAAADUxpc3RgMStfaXRlbXMMTGlzdGAxK19zaXplD0xpc3RgMStfdmVyc2lvbgQAABhTaGFyZWQuSW5raW5nLklua1BvaW50W10CAAAACAgCAAAACRkAAABBAAAAQQAAAAEMAAAACQAAAP//AAAAAAAAAAAACEAAAAHm////6P///wEAAAAAAAAAAAAIQAENAAAACgAAAAkbAAAAOAAAADgAAAABDwAAAAkAAAD//wAAAAAAAAAAAAhAAAAB5P///+j///8BAAAAAAAAAAAACEABEAAAAAoAAAAJHQAAADIAAAAyAAAAARIAAAAJAAAA//8AAAAAAAAAAAAIQAAAAeL////o////AQAAAAAAAAAAAAhAARMAAAAKAAAACR8AAABeAAAAXgAAAAEVAAAACQAAAP//AAAAAAAAAAAACEAAAAHg////6P///wEAAAAAAAAAAAAIQAEWAAAACgAAAAkhAAAA2QAAANkAAAAHGQAAAAABAAAAgAAAAAQKSW5rUG9pbnRWMQI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DT8HGwAAAAABAAAAQAAAAAQKSW5rUG9pbnRWMQ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DQgHHQAAAAABAAAAQAAAAAQKSW5rUG9pbnRWMQI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DQ4HHwAAAAABAAAAgAAAAAQKSW5rUG9pbnRWMQI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0iByEAAAAAAQAAAAABAAAECklua1BvaW50VjECAA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NJwUiAAAACklua1BvaW50VjEEAAAAAVgBWQ5QcmVzc3VyZUZhY3RvcglUaW1lU3RhbXAAAAAABgYLEAIAAACAqu457kNhP8BiXcGCZaw/AAAAPwAAAAAAAAAAASMAAAAiAAAAgKruOe5DYT/ABFmF1z2vPwAAAD8AAAAAAAAAAAEkAAAAIgAAAICq7jnuQ2E/YFOqJBYLsT8AAAA/TgAAAAAAAAABJQAAACIAAAAAskuFCPtpP2BTqiQWC7E/AAAAP10AAAAAAAAAASYAAAAiAAAAALJLhQj7aT9AJKiGQHeyPwAAAD9dAAAAAAAAAAEnAAAAIgAAAIBcVGgRWXE/YPWl6Grjsz8AAAA/bQAAAAAAAAABKAAAACIAAAAA4AKOnrR1P2D1pehq47M/AAAAP20AAAAAAAAAASkAAAAiAAAAwGOxsysQej9gxqNKlU+1PwAAAD99AAAAAAAAAAEqAAAAIgAAAIDnX9m4a34/YJehrL+7tj8AAAA/fQAAAAAAAAABKwAAACIAAACAd16SaZGDP0A5nXAUlLk/AAAAP4wAAAAAAAAAASwAAAAiAAAA4DzkSr0aij9AOZ1wFJS5PwAAAD+lAAAAAAAAAAEtAAAAIgAAAKB+u92DSIw/QAqb0j4Auz8AAAA/tQAAAAAAAAABLgAAACIAAAAwAbWBCFKQP0DbmDRpbLw/AAAAP7UAAAAAAAAAAS8AAAAiAAAAEKIgy+tokT9grJaWk9i9PwAAAD/EAAAAAAAAAAEwAAAAIgAAAODj912ylpM/YKyWlpPYvT8AAAA/1AAAAAAAAAABMQAAACIAAADQhGOnla2UP2B9lPi9RL8/AAAAP+MAAAAAAAAAATIAAAAiAAAAwCXP8HjElT8gJ0ktdFjAPwAAAD8iAQAAAAAAAAEzAAAAIgAAAJDGOjpc25Y/ICdJLXRYwD8AAAA/IgEAAAAAAAABNAAAACIAAACAZ6aDP/KXP5APSF6JDsE/AAAAPzIBAAAAAAAAATUAAAAiAAAAYKl9FgYgmj+QD0heiQ7BPwAAAD8yAQAAAAAAAAE2AAAAIgAAADDrVKnMTZw/kA9IXokOwT8AAAA/QQEAAAAAAAABNwAAACIAAAAgjMDyr2SdP5APSF6JDsE/AAAAP0EBAAAAAAAAATgAAAAiAAAAeLeB56xUoD+QD0heiQ7BPwAAAD9RAQAAAAAAAAE5AAAAIgAAAFBY7TCQa6E/kA9IXokOwT8AAAA/YAEAAAAAAAABOgAAACIAAABI+Vh6c4KiP5APSF6JDsE/AAAAP2ABAAAAAAAAATsAAAAiAAAAoGp6aMgkpD+QD0heiQ7BPwAAAD9wAQAAAAAAAAE8AAAAIgAAAIAL5rGrO6U/EPhGj57EwT8AAAA/cAEAAAAAAAABPQAAACIAAAD425tWHcelPxD4Ro+exME/AAAAP4ABAAAAAAAAAT4AAAAiAAAA4HwHoADepj8Q+EaPnsTBPwAAAD+AAQAAAAAAAAE/AAAAIgAAAFBNvURyaac/EPhGj57EwT8AAAA/jwEAAAAAAAABQAAAACIAAABI7iiOVYCoP5DgRcCzesI/AAAAP58BAAAAAAAAAUEAAAAiAAAAwL7eMscLqT+Q4EXAs3rCPwAAAD+vAQAAAAAAAAFCAAAAIgAAACiPlNc4l6k/kOBFwLN6wj8AAAA/rwEAAAAAAAABQwAAACIAAACgX0p8qiKqP5DgRcCzesI/AAAAP74BAAAAAAAAAUQAAAAiAAAAGDAAIRyuqj+Q4EXAs3rCPwAAAD/OAQAAAAAAAAFFAAAAIgAAAJAAtsWNOas/kOBFwLN6wj8AAAA/7QEAAAAAAAABRgAAACIAAAAI0Wtq/8SrP5DgRcCzesI/AAAAPwwCAAAAAAAAAUcAAAAiAAAAcKEhD3FQrD+Q4EXAs3rCPwAAAD8MAgAAAAAAAAFIAAAAIgAAAOhx17Pi26w/EMlE8cgwwz8AAAA/LAIAAAAAAAABSQAAACIAAADYEkP9xfKtPxDJRPHIMMM/AAAAPywCAAAAAAAAAUoAAAAiAAAASOP4oTd+rj8QyUTxyDDDPwAAAD87AgAAAAAAAAFLAAAAIgAAADCEZOsala8/EMlE8cgwwz8AAAA/OwIAAAAAAAABTAAAACIAAABUKg1IRhCwPxDJRPHIMMM/AAAAP0sCAAAAAAAAAU0AAAAiAAAAjBJoGv9VsD8QyUTxyDDDPwAAAD9LAgAAAAAAAAFOAAAAIgAAAMj6wuy3m7A/EMlE8cgwwz8AAAA/WgIAAAAAAAABTwAAACIAAAAA4x2/cOGwPxDJRPHIMMM/AAAAP1oCAAAAAAAAAVAAAAAiAAAAOMt4kSknsT8QyUTxyDDDPwAAAD96AgAAAAAAAAFRAAAAIgAAAHSz02PibLE/EMlE8cgwwz8AAAA/mQIAAAAAAAABUgAAACIAAAC0my42m7KxPxDJRPHIMMM/AAAAP7wCAAAAAAAAAVMAAAAiAAAA7IOJCFT4sT+Q4EXAs3rCPwAAAD+8AgAAAAAAAAFUAAAAIgAAACBs5NoMPrI/kOBFwLN6wj8AAAA/zAIAAAAAAAABVQAAACIAAACcPJp/fsmyP5DgRcCzesI/AAAAP9sCAAAAAAAAAVYAAAAiAAAA1CT1UTcPsz+Q4EXAs3rCPwAAAD8KAwAAAAAAAAFXAAAAIgAAANQk9VE3D7M/EPhGj57EwT8AAAA/KgMAAAAAAAABWAAAACIAAABI9ar2qJqzPxD4Ro+exME/AAAAPzkDAAAAAAAAAVkAAAAiAAAASPWq9qiasz8gJ0ktdFjAPwAAAD9JAwAAAAAAAAFaAAAAIgAAAITdBclh4LM/ICdJLXRYwD8AAAA/WAMAAAAAAAABWwAAACIAAAC8xWCbGia0PyAnSS10WMA/AAAAP2gDAAAAAAAAAVwAAAAiAAAA+K27bdNrtD9gfZT4vUS/PwAAAD94AwAAAAAAAAFdAAAAIgAAADiWFkCMsbQ/YH2U+L1Evz8AAAA/eAMAAAAAAAABXgAAACIAAAA4lhZAjLG0P0DbmDRpbLw/AAAAP9UDAAAAAAAAAV8AAAAiAAAAbH5xEkX3tD9A25g0aWy8PwAAAD/lAwAAAAAAAAFgAAAAIgAAAKRmzOT9PLU/QNuYNGlsvD8AAAA/9QMAAAAAAAABYQAAACIAAACkZszk/Ty1P0AKm9I+ALs/AAAAPwQEAAAAAAAAAWIAAAAiAAAA5E4nt7aCtT9AOZ1wFJS5PwAAAD8UBAAAAAAAAAFjAAAAIgAAADqUP/6mPcU/wARZhdc9rz8AAAA/AAAAAAAAAAABZAAAACIAAAA6lD/+pj3FP2BTqiQWC7E/AAAAPwAAAAAAAAAAAWUAAAAiAAAAOpQ//qY9xT9AJKiGQHeyPwAAAD9eAAAAAAAAAAFmAAAAIgAAADqUP/6mPcU/YPWl6Grjsz8AAAA/bgAAAAAAAAABZwAAACIAAABUCG1ng2DFP2DGo0qVT7U/AAAAP30AAAAAAAAAAWgAAAAiAAAAVAhtZ4NgxT9gl6Gsv7u2PwAAAD+NAAAAAAAAAAFpAAAAIgAAAHB8mtBfg8U/QGifDuonuD8AAAA/nQAAAAAAAAABagAAACIAAACuZPWiGMnFP0A5nXAUlLk/AAAAP7AAAAAAAAAAAWsAAAAiAAAAzNgiDPXrxT9ACpvSPgC7PwAAAD+wAAAAAAAAAAFsAAAAIgAAAMzYIgz168U/QNuYNGlsvD8AAAA/wAAAAAAAAAABbQAAACIAAAACwX3erTHGP2CslpaT2L0/AAAAP8AAAAAAAAAAAW4AAAAiAAAAIjWrR4pUxj9gfZT4vUS/PwAAAD/QAAAAAAAAAAFvAAAAIgAAAD6p2LBmd8Y/YH2U+L1Evz8AAAA/3wAAAAAAAAABcAAAACIAAABcHQYaQ5rGPyAnSS10WMA/AAAAP98AAAAAAAAAAXEAAAAiAAAAeJEzgx+9xj+QD0heiQ7BPwAAAD/vAAAAAAAAAAFyAAAAIgAAAJQFYez738Y/kA9IXokOwT8AAAA//gAAAAAAAAABcwAAACIAAADS7bu+tCXHPxD4Ro+exME/AAAAP/4AAAAAAAAAAXQAAAAiAAAA0u27vrQlxz+Q4EXAs3rCPwAAAD8OAQAAAAAAAAF1AAAAIgAAAO5h6SeRSMc/kOBFwLN6wj8AAAA/DgEAAAAAAAABdgAAACIAAAAoSkT6SY7HPxDJRPHIMMM/AAAAPx4BAAAAAAAAAXcAAAAiAAAARL5xYyaxxz8QyUTxyDDDPwAAAD8eAQAAAAAAAAF4AAAAIgAAAGQyn8wC1Mc/kLFDIt7mwz8AAAA/LQEAAAAAAAABeQAAACIAAACApsw13/bHP5CxQyLe5sM/AAAAPy0BAAAAAAAAAXoAAAAiAAAAnBr6nrsZyD8QmkJT85zEPwAAAD89AQAAAAAAAAF7AAAAIgAAALqOJwiYPMg/EJpCU/OcxD8AAAA/PQEAAAAAAAABfAAAACIAAADWAlVxdF/IP4CCQYQIU8U/AAAAP00BAAAAAAAAAX0AAAAiAAAAFOuvQy2lyD+AgkGECFPFPwAAAD9NAQAAAAAAAAF+AAAAIgAAAEjTChbm6sg/gIJBhAhTxT8AAAA/XAEAAAAAAAABfwAAACIAAACGu2XonjDJP4CCQYQIU8U/AAAAP2wBAAAAAAAAAYAAAAAiAAAAoi+TUXtTyT8Aa0C1HQnGPwAAAD9sAQAAAAAAAAGBAAAAIgAAAN4X7iM0mck/AGtAtR0Jxj8AAAA/ewEAAAAAAAABggAAACIAAAD4ixuNELzJPwBrQLUdCcY/AAAAP4sBAAAAAAAAAYMAAAAiAAAAOHR2X8kByj8Aa0C1HQnGPwAAAD+LAQAAAAAAAAGEAAAAIgAAAG5c0TGCR8o/AGtAtR0Jxj8AAAA/mwEAAAAAAAABhQAAACIAAACO0P6aXmrKPwBrQLUdCcY/AAAAP5sBAAAAAAAAAYYAAAAiAAAAyLhZbRewyj8Aa0C1HQnGPwAAAD+bAQAAAAAAAAGHAAAAIgAAAAChtD/Q9co/AGtAtR0Jxj8AAAA/qgEAAAAAAAABiAAAACIAAAAgFeKorBjLPwBrQLUdCcY/AAAAP6oBAAAAAAAAAYkAAAAiAAAAWv08e2Veyz8Aa0C1HQnGPwAAAD+6AQAAAAAAAAGKAAAAIgAAAHZxauRBgcs/AGtAtR0Jxj8AAAA/ygEAAAAAAAABiwAAACIAAACS5ZdNHqTLPwBrQLUdCcY/AAAAP8oBAAAAAAAAAYwAAAAiAAAArlnFtvrGyz8Aa0C1HQnGPwAAAD/ZAQAAAAAAAAGNAAAAIgAAANDN8h/X6cs/gIJBhAhTxT8AAAA/+AEAAAAAAAABjgAAACIAAADsQSCJswzMPxCaQlPznMQ/AAAAPxgCAAAAAAAAAY8AAAAiAAAACLZN8o8vzD8QmkJT85zEPwAAAD8nAgAAAAAAAAGQAAAAIgAAACYqe1tsUsw/EJpCU/OcxD8AAAA/NwIAAAAAAAABkQAAACIAAABCnqjESHXMP5CxQyLe5sM/AAAAPzcCAAAAAAAAAZIAAAAiAAAAXhLWLSWYzD8QyUTxyDDDPwAAAD9HAgAAAAAAAAGTAAAAIgAAAH6GA5cBu8w/kOBFwLN6wj8AAAA/RwIAAAAAAAABlAAAACIAAACY+jAA3t3MP5DgRcCzesI/AAAAP1YCAAAAAAAAAZUAAAAiAAAAtG5eaboAzT+Q4EXAs3rCPwAAAD9WAgAAAAAAAAGWAAAAIgAAALRuXmm6AM0/EPhGj57EwT8AAAA/ZgIAAAAAAAABlwAAACIAAAD0Vrk7c0bNP5APSF6JDsE/AAAAP2YCAAAAAAAAAZgAAAAiAAAALD8UDiyMzT8gJ0ktdFjAPwAAAD91AgAAAAAAAAGZAAAAIgAAAESzQXcIr80/YH2U+L1Evz8AAAA/hQIAAAAAAAABmgAAACIAAACEm5xJwfTNP2B9lPi9RL8/AAAAP5UCAAAAAAAAAZsAAAAiAAAAeH3TUFy65z+ALu9SDKeWPwAAAD8AAAAAAAAAAAGcAAAAIgAAAHh901Bcuuc/ANtusS8EoT8AAAA/AAAAAAAAAAABnQAAACIAAAB4fdNQXLrnP0B9anWE3KM/AAAAPx8AAAAAAAAAAZ4AAAAiAAAAeH3TUFy65z8AH2Y52bSmPwAAAD8vAAAAAAAAAAGfAAAAIgAAAHh901Bcuuc/wMBh/S2NqT8AAAA/PgAAAAAAAAABoAAAACIAAAB4fdNQXLrnP8AEWYXXPa8/AAAAP04AAAAAAAAAAaEAAAAiAAAAgNoeaxPD5z9AJKiGQHeyPwAAAD9eAAAAAAAAAAGiAAAAIgAAAIY3aoXKy+c/QCSohkB3sj8AAAA/XgAAAAAAAAABowAAACIAAACQlLWfgdTnP2D1pehq47M/AAAAP20AAAAAAAAAAaQAAAAiAAAAkJS1n4HU5z9gxqNKlU+1PwAAAD99AAAAAAAAAAGlAAAAIgAAAJbxALo43ec/QGifDuonuD8AAAA/jAAAAAAAAAABpgAAACIAAACcTkzU7+XnP0Bonw7qJ7g/AAAAP5wAAAAAAAAAAacAAAAiAAAApquX7qbu5z9AaJ8O6ie4PwAAAD+cAAAAAAAAAAGoAAAAIgAAAKarl+6m7uc/QDmdcBSUuT8AAAA/nAAAAAAAAAABqQAAACIAAACsCOMIXvfnP0DbmDRpbLw/AAAAP6wAAAAAAAAAAaoAAAAiAAAAsmUuIxUA6D9A25g0aWy8PwAAAD+7AAAAAAAAAAGrAAAAIgAAALrCeT3MCOg/YKyWlpPYvT8AAAA/ywAAAAAAAAABrAAAACIAAAC6wnk9zAjoP2B9lPi9RL8/AAAAP9sAAAAAAAAAAa0AAAAiAAAAwB/FV4MR6D8gJ0ktdFjAPwAAAD/qAAAAAAAAAAGuAAAAIgAAAMh8EHI6Gug/ICdJLXRYwD8AAAA/6gAAAAAAAAABrwAAACIAAADO2VuM8SLoPyAnSS10WMA/AAAAP/oAAAAAAAAAAbAAAAAiAAAA3pPywF806D8gJ0ktdFjAPwAAAD/6AAAAAAAAAAGxAAAAIgAAAO5NifXNReg/kA9IXokOwT8AAAA/CQEAAAAAAAABsgAAACIAAAD0qtQPhU7oPxD4Ro+exME/AAAAPygBAAAAAAAAAbMAAAAiAAAAAmVrRPNf6D+Q4EXAs3rCPwAAAD9HAQAAAAAAAAG0AAAAIgAAAArCtl6qaOg/kOBFwLN6wj8AAAA/VwEAAAAAAAABtQAAACIAAAAafE2TGHroP5DgRcCzesI/AAAAP2YBAAAAAAAAAbYAAAAiAAAAINmYrc+C6D8QyUTxyDDDPwAAAD+FAQAAAAAAAAG3AAAAIgAAACyTL+I9lOg/EMlE8cgwwz8AAAA/lQEAAAAAAAABuAAAACIAAAA28Hr89JzoPxDJRPHIMMM/AAAAP6UBAAAAAAAAAbkAAAAiAAAAPk3GFqyl6D8QyUTxyDDDPwAAAD+0AQAAAAAAAAG6AAAAIgAAAEaqETFjrug/EMlE8cgwwz8AAAA/tAEAAAAAAAABuwAAACIAAABMB11LGrfoPxDJRPHIMMM/AAAAP8QBAAAAAAAAAbwAAAAiAAAAUmSoZdG/6D8QyUTxyDDDPwAAAD/UAQAAAAAAAAG9AAAAIgAAAFrB83+IyOg/EMlE8cgwwz8AAAA/4wEAAAAAAAABvgAAACIAAABiHj+aP9HoP5DgRcCzesI/AAAAPwICAAAAAAAAAb8AAAAiAAAAanuKtPbZ6D+Q4EXAs3rCPwAAAD8SAgAAAAAAAAHAAAAAIgAAAHLY1c6t4ug/kOBFwLN6wj8AAAA/IgIAAAAAAAABwQAAACIAAAB4NSHpZOvoPxD4Ro+exME/AAAAP0ECAAAAAAAAAcIAAAAiAAAAgJJsAxz06D8gJ0ktdFjAPwAAAD+PAgAAAAAAAAHDAAAAIgAAAIbvtx3T/Og/YH2U+L1Evz8AAAA/3QIAAAAAAAABxAAAACIAAACOTAM4igXpP2B9lPi9RL8/AAAAP+0CAAAAAAAAAcUAAAAiAAAAjkwDOIoF6T9grJaWk9i9PwAAAD/tAgAAAAAAAAHGAAAAIgAAAJSpTlJBDuk/QNuYNGlsvD8AAAA//AIAAAAAAAABxwAAACIAAACaBpps+BbpP0DbmDRpbLw/AAAAPxwDAAAAAAAAAcgAAAAiAAAApGPlhq8f6T9ACpvSPgC7PwAAAD8cAwAAAAAAAAHJAAAAIgAAAKrAMKFmKOk/QDmdcBSUuT8AAAA/KgMAAAAAAAABygAAACIAAACyHXy7HTHpP0Bonw7qJ7g/AAAAPzoDAAAAAAAAAcsAAAAiAAAAunrH1dQ56T9gl6Gsv7u2PwAAAD9KAwAAAAAAAAHMAAAAIgAAALp6x9XUOek/YPWl6Grjsz8AAAA/YwQAAAAAAAABzQAAACIAAAAQR+tBewTsPwBy5tq1V5w/AAAAPwAAAAAAAAAAAc4AAAAiAAAAEEfrQXsE7D8A226xLwShPwAAAD8AAAAAAAAAAAHPAAAAIgAAABBH60F7BOw/QH1qdYTcoz8AAAA/PwAAAAAAAAAB0AAAACIAAAAQR+tBewTsP8DAYf0tjak/AAAAP14AAAAAAAAAAdEAAAAiAAAAEEfrQXsE7D/AYl3BgmWsPwAAAD9uAAAAAAAAAAHSAAAAIgAAABikNlwyDew/wGJdwYJlrD8AAAA/bgAAAAAAAAAB0wAAACIAAAAYpDZcMg3sP2BTqiQWC7E/AAAAP24AAAAAAAAAAdQAAAAiAAAAIAGCdukV7D9g9aXoauOzPwAAAD+NAAAAAAAAAAHVAAAAIgAAACZezZCgHuw/YMajSpVPtT8AAAA/nAAAAAAAAAAB1gAAACIAAAAmXs2QoB7sP0Bonw7qJ7g/AAAAP6wAAAAAAAAAAdcAAAAiAAAAMhhkxQ4w7D9ACpvSPgC7PwAAAD+8AAAAAAAAAAHYAAAAIgAAADIYZMUOMOw/QNuYNGlsvD8AAAA/ywAAAAAAAAAB2QAAACIAAAA6da/fxTjsP0DbmDRpbLw/AAAAP8sAAAAAAAAAAdoAAAAiAAAAQtL6+XxB7D9grJaWk9i9PwAAAD/bAAAAAAAAAAHbAAAAIgAAAELS+vl8Qew/YH2U+L1Evz8AAAA/2wAAAAAAAAAB3AAAACIAAABKL0YUNErsP2B9lPi9RL8/AAAAP+sAAAAAAAAAAd0AAAAiAAAAUIyRLutS7D9gfZT4vUS/PwAAAD/rAAAAAAAAAAHeAAAAIgAAAFjp3EiiW+w/ICdJLXRYwD8AAAA/+gAAAAAAAAAB3wAAACIAAABmo3N9EG3sPyAnSS10WMA/AAAAPwoBAAAAAAAAAeAAAAAiAAAAZqNzfRBt7D+QD0heiQ7BPwAAAD8KAQAAAAAAAAHhAAAAIgAAAHAAv5fHdew/EPhGj57EwT8AAAA/CgEAAAAAAAAB4gAAACIAAAB2XQqyfn7sP5DgRcCzesI/AAAAPzgBAAAAAAAAAeMAAAAiAAAAfrpVzDWH7D+Q4EXAs3rCPwAAAD84AQAAAAAAAAHkAAAAIgAAAIQXoebsj+w/kOBFwLN6wj8AAAA/SAEAAAAAAAAB5QAAACIAAACMdOwApJjsPxDJRPHIMMM/AAAAP0gBAAAAAAAAAeYAAAAiAAAAmi6DNRKq7D+QsUMi3ubDPwAAAD9XAQAAAAAAAAHnAAAAIgAAAKKLzk/Jsuw/kLFDIt7mwz8AAAA/VwEAAAAAAAAB6AAAACIAAACwRWWEN8TsPxCaQlPznMQ/AAAAP2cBAAAAAAAAAekAAAAiAAAAtqKwnu7M7D8QmkJT85zEPwAAAD9nAQAAAAAAAAHqAAAAIgAAAMy5ku0T5+w/gIJBhAhTxT8AAAA/dwEAAAAAAAAB6wAAACIAAADWFt4Hy+/sP4CCQYQIU8U/AAAAP3cBAAAAAAAAAewAAAAiAAAA3HMpIoL47D8Aa0C1HQnGPwAAAD+GAQAAAAAAAAHtAAAAIgAAAOotwFbwCe0/kFM/5jK/xj8AAAA/hgEAAAAAAAAB7gAAACIAAAD651aLXhvtP5BTP+Yyv8Y/AAAAP5YBAAAAAAAAAe8AAAAiAAAAAEWipRUk7T+QUz/mMr/GPwAAAD+WAQAAAAAAAAHwAAAAIgAAABZchPQ6Pu0/kCQ9SF0ryD8AAAA/pQEAAAAAAAAB8QAAACIAAAAkFhspqU/tP5AkPUhdK8g/AAAAP6UBAAAAAAAAAfIAAAAiAAAAKnNmQ2BY7T+QJD1IXSvIPwAAAD+1AQAAAAAAAAHzAAAAIgAAADot/XfOae0/kCQ9SF0ryD8AAAA/tQEAAAAAAAAB9AAAACIAAABK55OsPHvtPwANPHly4cg/AAAAP8UBAAAAAAAAAfUAAAAiAAAAWKEq4aqM7T8ADTx5cuHIPwAAAD/FAQAAAAAAAAH2AAAAIgAAAGZbwRUZnu0/AA08eXLhyD8AAAA/1AEAAAAAAAAB9wAAACIAAABuuAww0KbtPwANPHly4cg/AAAAP9QBAAAAAAAAAfgAAAAiAAAAfHKjZD647T8ADTx5cuHIPwAAAD/kAQAAAAAAAAH5AAAAIgAAAIosOpmsye0/AA08eXLhyD8AAAA/5AEAAAAAAAAB+gAAACIAAACQiYWzY9LtPwANPHly4cg/AAAAP/QBAAAAAAAAAfsAAAAiAAAAmObQzRrb7T8ADTx5cuHIPwAAAD/0AQAAAAAAAAH8AAAAIgAAAKJDHOjR4+0/AA08eXLhyD8AAAA/AwIAAAAAAAAB/QAAACIAAACooGcCieztPwANPHly4cg/AAAAPxMCAAAAAAAAAf4AAAAiAAAAtlr+Nvf97T8ADTx5cuHIPwAAAD8TAgAAAAAAAAH/AAAAIgAAAL63SVGuBu4/AA08eXLhyD8AAAA/IgIAAAAAAAABAAEAACIAAADWziug0yDuPwANPHly4cg/AAAAPzICAAAAAAAAAQEBAAAiAAAA4ojC1EEy7j8ADTx5cuHIPwAAAD8yAgAAAAAAAAECAQAAIgAAAOrlDe/4Ou4/AA08eXLhyD8AAAA/MgIAAAAAAAABAwEAACIAAAD4n6QjZ0zuPwANPHly4cg/AAAAP0ICAAAAAAAAAQQBAAAiAAAA/vzvPR5V7j+QJD1IXSvIPwAAAD9CAgAAAAAAAAEFAQAAIgAAAA63hnKMZu4/kCQ9SF0ryD8AAAA/UQIAAAAAAAABBgEAACIAAAAUFNKMQ2/uP5AkPUhdK8g/AAAAP2ECAAAAAAAAAQcBAAAiAAAAJM5owbGA7j8APD4XSHXHPwAAAD9xAgAAAAAAAAEIAQAAIgAAACortNtoie4/ADw+F0h1xz8AAAA/cQIAAAAAAAABCQEAACIAAAAyiP/1H5LuP5BTP+Yyv8Y/AAAAP3ECAAAAAAAAAQoBAAAiAAAAQkKWKo6j7j+QUz/mMr/GPwAAAD+AAgAAAAAAAAELAQAAIgAAAEqf4URFrO4/kFM/5jK/xj8AAAA/kAIAAAAAAAABDAEAACIAAABQ/Cxf/LTuPwBrQLUdCcY/AAAAP5ACAAAAAAAAAQ0BAAAiAAAAZBMPriHP7j+AgkGECFPFPwAAAD+fAgAAAAAAAAEOAQAAIgAAAHTNpeKP4O4/EJpCU/OcxD8AAAA/nwIAAAAAAAABDwEAACIAAAB8KvH8RunuPxCaQlPznMQ/AAAAP68CAAAAAAAAARABAAAiAAAAiuSHMbX67j8QyUTxyDDDPwAAAD+vAgAAAAAAAAERAQAAIgAAAJieHmYjDO8/kOBFwLN6wj8AAAA/vwIAAAAAAAABEgEAACIAAACwtQC1SCbvPxD4Ro+exME/AAAAP84CAAAAAAAAARMBAAAiAAAAthJMz/8u7z+QD0heiQ7BPwAAAD/OAgAAAAAAAAEUAQAAIgAAAMbM4gNuQO8/YH2U+L1Evz8AAAA/3gIAAAAAAAABFQEAACIAAADUhnk43FHvP0DbmDRpbLw/AAAAP94CAAAAAAAAARYBAAAiAAAA2uPEUpNa7z9A25g0aWy8PwAAAD/uAgAAAAAAAAEXAQAAIgAAANrjxFKTWu8/QAqb0j4Auz8AAAA/7gIAAAAAAAABGAEAACIAAADgQBBtSmPvP0AKm9I+ALs/AAAAP/0CAAAAAAAAARkBAAAiAAAA6J1bhwFs7z9ACpvSPgC7PwAAAD/9AgAAAAAAAAEaAQAAIgAAAOidW4cBbO8/QDmdcBSUuT8AAAA/DQMAAAAAAAABGwEAACIAAADw+qahuHTvP0Bonw7qJ7g/AAAAPxwDAAAAAAAAARwBAAAiAAAA+Ffyu2997z9AaJ8O6ie4PwAAAD8cAwAAAAAAAAEdAQAAIgAAAP60PdYmhu8/YJehrL+7tj8AAAA/LAMAAAAAAAABHgEAACIAAAD+tD3WJobvP2D1pehq47M/AAAAPzwDAAAAAAAAAR8BAAAiAAAABhKJ8N2O7z9g9aXoauOzPwAAAD88AwAAAAAAAAEgAQAAIgAAAA5v1AqVl+8/YFOqJBYLsT8AAAA/SwMAAAAAAAABIQEAACIAAAAcKWs/A6nvP8AEWYXXPa8/AAAAP0sDAAAAAAAAASIBAAAiAAAAHClrPwOp7z/AYl3BgmWsPwAAAD9bAwAAAAAAAAEjAQAAIgAAACSGtlm6se8/wMBh/S2NqT8AAAA/WwMAAAAAAAABJAEAACIAAAAq4wF0cbrvPwAfZjnZtKY/AAAAP2sDAAAAAAAAASUBAAAiAAAAMkBNjijD7z9AfWp1hNyjPwAAAD9rAwAAAAAAAAEmAQAAIgAAADqdmKjfy+8/ANtusS8EoT8AAAA/egMAAAAAAAABJwEAACIAAABA+uPCltTvPwBy5tq1V5w/AAAAP3oDAAAAAAAAASgBAAAiAAAASFcv3U3d7z+ALu9SDKeWPwAAAD+KAwAAAAAAAAEpAQAAIgAAAE60evcE5u8/AOr3ymL2kD8AAAA/mQMAAAAAAAABKgEAACIAAABUEcYRvO7vPwBNAYZyi4Y/AAAAP6kDAAAAAAAAASsBAAAiAAAAGn9dVfok2j/M+uc10qXvPwAAAD8AAAAAAAAAAAEsAQAAIgAAADbzir7WR9o/zPrnNdKl7z8AAAA/sQAAAAAAAAABLQEAACIAAABkIU9cIXzaP8z65zXSpe8/AAAAP8EAAAAAAAAAAS4BAAAiAAAAjk8T+muw2j/M+uc10qXvPwAAAD/BAAAAAAAAAAEvAQAAIgAAALp915e25No/zPrnNdKl7z8AAAA/0AAAAAAAAAABMAEAACIAAAACIMme3TvbP8z65zXSpe8/AAAAP9AAAAAAAAAAATEBAAAiAAAATMK6pQST2z/M+uc10qXvPwAAAD/gAAAAAAAAAAEyAQAAIgAAAHjwfkNPx9s/zPrnNdKl7z8AAAA/4AAAAAAAAAABMwEAACIAAACUZKysK+rbP8z65zXSpe8/AAAAP/AAAAAAAAAAATQBAAAiAAAAwpJwSnYe3D/M+uc10qXvPwAAAD/wAAAAAAAAAAE1AQAAIgAAANBMB3/kL9w/zPrnNdKl7z8AAAA//wAAAAAAAAABNgEAACIAAADcBp6zUkHcP8z65zXSpe8/AAAAP/8AAAAAAAAAATcBAAAiAAAA7MA06MBS3D/M+uc10qXvPwAAAD8PAQAAAAAAAAE4AQAAIgAAAAw1YlGdddw/zPrnNdKl7z8AAAA/DwEAAAAAAAABOQEAACIAAAAY7/iFC4fcP8z65zXSpe8/AAAAPx4BAAAAAAAAAToBAAAiAAAAJqmPunmY3D/M+uc10qXvPwAAAD8uAQAAAAAAAAE7AQAAIgAAADZjJu/nqdw/zPrnNdKl7z8AAAA/LgEAAAAAAAABPAEAACIAAABCHb0jVrvcP8z65zXSpe8/AAAAPz4BAAAAAAAAAT0BAAAiAAAAVNdTWMTM3D/M+uc10qXvPwAAAD8+AQAAAAAAAAE+AQAAIgAAAGKR6owy3tw/zPrnNdKl7z8AAAA/TQEAAAAAAAABPwEAACIAAAB+BRj2DgHdP8z65zXSpe8/AAAAP00BAAAAAAAAAUABAAAiAAAAqjPck1k13T+wQKjpTHjvPwAAAD9dAQAAAAAAAAFBAQAAIgAAALrtcsjHRt0/sECo6Ux47z8AAAA/bQEAAAAAAAABQgEAACIAAADWYaAxpGndP7BAqOlMeO8/AAAAP20BAAAAAAAAAUMBAAAiAAAA8tXNmoCM3T+wQKjpTHjvPwAAAD98AQAAAAAAAAFEAQAAIgAAAAKQZM/und0/sECo6Ux47z8AAAA/jAEAAAAAAAABRQEAACIAAAAgBJI4y8DdP7BAqOlMeO8/AAAAP4wBAAAAAAAAAUYBAAAiAAAAPni/oafj3T+Uhmidx0rvPwAAAD+bAQAAAAAAAAFHAQAAIgAAAEwyVtYV9d0/lIZoncdK7z8AAAA/qwEAAAAAAAABSAEAACIAAABmpoM/8hfeP5SGaJ3HSu8/AAAAP7sBAAAAAAAAAUkBAAAiAAAAZqaDP/IX3j9wzChRQh3vPwAAAD+7AQAAAAAAAAFKAQAAIgAAAIYasajOOt4/cMwoUUId7z8AAAA/ygEAAAAAAAABSwEAACIAAACY1EfdPEzeP3DMKFFCHe8/AAAAP8oBAAAAAAAAAUwBAAAiAAAAskh1Rhlv3j9UEukEve/uPwAAAD/aAQAAAAAAAAFNAQAAIgAAAMy8oq/1kd4/VBLpBL3v7j8AAAA/2gEAAAAAAAABTgEAACIAAADedjnkY6PeP1QS6QS97+4/AAAAP+oBAAAAAAAAAU8BAAAiAAAA+upmTUDG3j9UEukEve/uPwAAAD/qAQAAAAAAAAFQAQAAIgAAAAql/YGu194/VBLpBL3v7j8AAAA/+QEAAAAAAAABUQEAACIAAAA008Ef+QvfP1QS6QS97+4/AAAAP/kBAAAAAAAAAVIBAAAiAAAAYgGGvUNA3z9UEukEve/uPwAAAD8JAgAAAAAAAAFTAQAAIgAAAIwvSluOdN8/VBLpBL3v7j8AAAA/CQIAAAAAAAABVAEAACIAAACoo3fEapffP1QS6QS97+4/AAAAPxgCAAAAAAAAAVUBAAAiAAAA1NE7YrXL3z8wWKm4N8LuPwAAAD8YAgAAAAAAAAFWAQAAIgAAAAEAAAAAAOA/MFipuDfC7j8AAAA/KAIAAAAAAAABVwEAACIAAAAPupY0bhHgPxCeaWyylO4/AAAAPygCAAAAAAAAAVgBAAAiAAAAJtF4g5Mr4D8QnmlsspTuPwAAAD84AgAAAAAAAAFZAQAAIgAAADvoWtK4ReA/EJ5pbLKU7j8AAAA/OAIAAAAAAAABWgEAACIAAABCRabsb07gPxCeaWyylO4/AAAAP08CAAAAAAAAAVsBAAAiAAAAUf88Id5f4D8QnmlsspTuPwAAAD9PAgAAAAAAAAFcAQAAIgAAAFhciDuVaOA/EJ5pbLKU7j8AAAA/XwIAAAAAAAABXQEAACIAAABmFh9wA3rgPxCeaWyylO4/AAAAP18CAAAAAAAAAV4BAAAiAAAAddC1pHGL4D8QnmlsspTuPwAAAD9vAgAAAAAAAAFfAQAAIgAAAISKTNnfnOA/EJ5pbLKU7j8AAAA/fgIAAAAAAAABYAEAACIAAACTROMNTq7gPxCeaWyylO4/AAAAP34CAAAAAAAAAWEBAAAiAAAAmqEuKAW34D8QnmlsspTuPwAAAD+OAgAAAAAAAAFiAQAAIgAAAKhbxVxzyOA/EJ5pbLKU7j8AAAA/jgIAAAAAAAABYwEAACIAAACvuBB3KtHgPxCeaWyylO4/AAAAP50CAAAAAAAAAWQBAAAiAAAAvnKnq5ji4D8QnmlsspTuPwAAAD+dAgAAAAAAAAFlAQAAIgAAAMXP8sVP6+A/EJ5pbLKU7j8AAAA/rQIAAAAAAAABZgEAACIAAADNLD7gBvTgPxCeaWyylO4/AAAAP60CAAAAAAAAAWcBAAAiAAAA04mJ+r384D8QnmlsspTuPwAAAD+9AgAAAAAAAAFoAQAAIgAAANzm1BR1BeE/EJ5pbLKU7j8AAAA/zAIAAAAAAAABaQEAACIAAADjQyAvLA7hPxCeaWyylO4/AAAAP8wCAAAAAAAAAWoBAAAiAAAA6aBrSeMW4T8QnmlsspTuPwAAAD/MAgAAAAAAAAFrAQAAIgAAAPH9tmOaH+E/EJ5pbLKU7j8AAAA/3AIAAAAAAAABbAEAACIAAAD4WgJ+USjhPxCeaWyylO4/AAAAP+wCAAAAAAAAAW0BAAAiAAAABxWZsr854T8QnmlsspTuPwAAAD/sAgAAAAAAAAFuAQAAIgAAAA9y5Mx2QuE/EJ5pbLKU7j8AAAA/7AIAAAAAAAABbwEAACIAAAAdLHsB5VPhPxCeaWyylO4/AAAAP/sCAAAAAAAAAXABAAAiAAAAJYnGG5xc4T8QnmlsspTuPwAAAD/7AgAAAAAAAAFxAQAAIgAAADJDXVAKbuE/EJ5pbLKU7j8AAAA/GgMAAAAAAAABcgEAACIAAABC/fOEeH/hPxCeaWyylO4/AAAAPxoDAAAAAAAAAXMBAAAiAAAASlo/ny+I4T8QnmlsspTuPwAAAD86AwAAAAAAAAF0AQAAIgAAAFC3irnmkOE/EJ5pbLKU7j8AAAA/OgMAAAAAAAABdQEAACIAAABWFNbTnZnhPxCeaWyylO4/AAAAP0kDAAAAAAAAAXYBAAAiAAAAZc5sCAyr4T8QnmlsspTuPwAAAD9JAwAAAAAAAAF3AQAAIgAAAG0ruCLDs+E/EJ5pbLKU7j8AAAA/WQMAAAAAAAABeAEAACIAAAB85U5XMcXhPxCeaWyylO4/AAAAP1kDAAAAAAAAAXkBAAAiAAAAip/li5/W4T8QnmlsspTuPwAAAD9pAwAAAAAAAAF6AQAAIgAAAJL8MKZW3+E/EJ5pbLKU7j8AAAA/aQMAAAAAAAABewEAACIAAACftsfaxPDhPxCeaWyylO4/AAAAP3gDAAAAAAAAAXwBAAAiAAAApxMT9Xv54T8QnmlsspTuPwAAAD94AwAAAAAAAAF9AQAAIgAAAL4q9UOhE+I/EJ5pbLKU7j8AAAA/iAMAAAAAAAABfgEAACIAAADM5It4DyXiPxCeaWyylO4/AAAAP4gDAAAAAAAAAX8BAAAiAAAA0kHXksYt4j8QnmlsspTuPwAAAD+XAwAAAAAAAAGAAQAAIgAAAOP7bcc0P+I/EJ5pbLKU7j8AAAA/lwMAAAAAAAABgQEAACIAAADpWLnh60fiPxCeaWyylO4/AAAAP6cDAAAAAAAAAYIBAAAiAAAA/2+bMBFi4j8QnmlsspTuPwAAAD+nAwAAAAAAAAGDAQAAIgAAABaHfX82fOI/EJ5pbLKU7j8AAAA/twMAAAAAAAABhAEAACIAAAAc5MiZ7YTiPxCeaWyylO4/AAAAP7cDAAAAAAAAAYUBAAAiAAAAOVj2Asqn4j8QnmlsspTuPwAAAD/GAwAAAAAAAAGGAQAAIgAAAFBv2FHvweI/EJ5pbLKU7j8AAAA/xgMAAAAAAAABhwEAACIAAABlhrqgFNziPxCeaWyylO4/AAAAP9YDAAAAAAAAAYgBAAAiAAAAe52c7zn24j8QnmlsspTuPwAAAD/WAwAAAAAAAAGJAQAAIgAAAJgRylgWGeM/EJ5pbLKU7j8AAAA/5gMAAAAAAAABigEAACIAAACuKKynOzPjPxCeaWyylO4/AAAAP+YDAAAAAAAAAYsBAAAiAAAAtoX3wfI74z8QnmlsspTuPwAAAD/1AwAAAAAAAAGMAQAAIgAAAMyc2RAYVuM/EJ5pbLKU7j8AAAA/9QMAAAAAAAABjQEAACIAAADhs7tfPXDjPxCeaWyylO4/AAAAPwUEAAAAAAAAAY4BAAAiAAAA6BAHevR44z8QnmlsspTuPwAAAD8FBAAAAAAAAAGPAQAAIgAAAPBtUpSrgeM/EJ5pbLKU7j8AAAA/FAQAAAAAAAABkAEAACIAAAD3yp2uYorjPxCeaWyylO4/AAAAPxQEAAAAAAAAAZEBAAAiAAAA/yfpyBmT4z8QnmlsspTuPwAAAD8kBAAAAAAAAAGSAQAAIgAAAAaFNOPQm+M/EJ5pbLKU7j8AAAA/NAQAAAAAAAABkwEAACIAAAAO4n/9h6TjPxCeaWyylO4/AAAAP0MEAAAAAAAAAZQBAAAiAAAAG5wWMva14z8QnmlsspTuPwAAAD9DBAAAAAAAAAGVAQAAIgAAACP5YUytvuM/EJ5pbLKU7j8AAAA/SAQAAAAAAAABlgEAACIAAAAxs/iAG9DjPxCeaWyylO4/AAAAP1gEAAAAAAAAAZcBAAAiAAAAORBEm9LY4z8QnmlsspTuPwAAAD9YBAAAAAAAAAGYAQAAIgAAAEjK2s9A6uM/EJ5pbLKU7j8AAAA/ZwQAAAAAAAABmQEAACIAAABWhHEEr/vjPxCeaWyylO4/AAAAP2cEAAAAAAAAAZoBAAAiAAAAZD4IOR0N5D8QnmlsspTuPwAAAD93BAAAAAAAAAGbAQAAIgAAAHT4nm2LHuQ/EJ5pbLKU7j8AAAA/dwQAAAAAAAABnAEAACIAAACCsjWi+S/kPxCeaWyylO4/AAAAP4YEAAAAAAAAAZ0BAAAiAAAAkWzM1mdB5D8QnmlsspTuPwAAAD+WBAAAAAAAAAGeAQAAIgAAAJfJF/EeSuQ/EJ5pbLKU7j8AAAA/lgQAAAAAAAABnwEAACIAAACt4Pk/RGTkPxCeaWyylO4/AAAAP6YEAAAAAAAAAaABAAAiAAAAvJqQdLJ15D8QnmlsspTuPwAAAD+mBAAAAAAAAAGhAQAAIgAAAML3245pfuQ/EJ5pbLKU7j8AAAA/tQQAAAAAAAABogEAACIAAADQsXLD14/kPxCeaWyylO4/AAAAP7UEAAAAAAAAAaMBAAAiAAAA2g6+3Y6Y5D8QnmlsspTuPwAAAD/FBAAAAAAAAAGkAQAAIgAAAOjIVBL9qeQ/EJ5pbLKU7j8AAAA/xQQAAAAAAAABpQEAACIAAAD93zZhIsTkPxCeaWyylO4/AAAAP9UEAAAAAAAAAaYBAAAiAAAABT2Ce9nM5D8QnmlsspTuPwAAAD/VBAAAAAAAAAGnAQAAIgAAACOxr+S17+Q/EJ5pbLKU7j8AAAA/5AQAAAAAAAABqAEAACIAAABAJd1NkhLlPxCeaWyylO4/AAAAP+QEAAAAAAAAAakBAAAiAAAAXZkKt2415T8wWKm4N8LuPwAAAD/0BAAAAAAAAAGqAQAAIgAAAGP2VdElPuU/MFipuDfC7j8AAAA/9AQAAAAAAAABqwEAACIAAACBaoM6AmHlPzBYqbg3wu4/AAAAPwMFAAAAAAAAAawBAAAiAAAAl4FliSd75T8wWKm4N8LuPwAAAD8DBQAAAAAAAAGtAQAAIgAAAKyYR9hMleU/MFipuDfC7j8AAAA/EwUAAAAAAAABrgEAACIAAAC8Ut4Mu6blPzBYqbg3wu4/AAAAPxMFAAAAAAAAAa8BAAAiAAAAygx1QSm45T8wWKm4N8LuPwAAAD8jBQAAAAAAAAGwAQAAIgAAANBpwFvgwOU/MFipuDfC7j8AAAA/IwUAAAAAAAABsQEAACIAAADhI1eQTtLlPzBYqbg3wu4/AAAAPzIFAAAAAAAAAbIBAAAiAAAA54CiqgXb5T8wWKm4N8LuPwAAAD9CBQAAAAAAAAGzAQAAIgAAAPU6Od9z7OU/MFipuDfC7j8AAAA/UgUAAAAAAAABtAEAACIAAAAF9c8T4v3lPzBYqbg3wu4/AAAAP2EFAAAAAAAAAbUBAAAiAAAAFK9mSFAP5j8wWKm4N8LuPwAAAD9xBQAAAAAAAAG2AQAAIgAAACJp/Xy+IOY/MFipuDfC7j8AAAA/gAUAAAAAAAABtwEAACIAAAAoxkiXdSnmPzBYqbg3wu4/AAAAP4AFAAAAAAAAAbgBAAAiAAAAOIDfy+M65j8wWKm4N8LuPwAAAD+QBQAAAAAAAAG5AQAAIgAAAFP0DDXAXeY/MFipuDfC7j8AAAA/oAUAAAAAAAABugEAACIAAABbUVhPd2bmPzBYqbg3wu4/AAAAP6AFAAAAAAAAAbsBAAAiAAAAecWFuFOJ5j8wWKm4N8LuPwAAAD+vBQAAAAAAAAG8AQAAIgAAAJDcZwd5o+Y/MFipuDfC7j8AAAA/rwUAAAAAAAABvQEAACIAAACsUJVwVcbmPzBYqbg3wu4/AAAAP78FAAAAAAAAAb4BAAAiAAAAwWd3v3rg5j8wWKm4N8LuPwAAAD+/BQAAAAAAAAG/AQAAIgAAAN/bpChXA+c/MFipuDfC7j8AAAA/zwUAAAAAAAABwAEAACIAAAD08oZ3fB3nP1QS6QS97+4/AAAAP88FAAAAAAAAAcEBAAAiAAAAAq0drOou5z9UEukEve/uPwAAAD/eBQAAAAAAAAHCAQAAIgAAACIhSxXHUec/cMwoUUId7z8AAAA/3gUAAAAAAAABwwEAACIAAAA4OC1k7GvnP3DMKFFCHe8/AAAAP+4FAAAAAAAAAcQBAAAiAAAARvLDmFp95z9wzChRQh3vPwAAAD/uBQAAAAAAAAHFAQAAIgAAAExPD7MRhuc/cMwoUUId7z8AAAA//QUAAAAAAAABxgEAACIAAABaCabnf5fnP3DMKFFCHe8/AAAAPw0GAAAAAAAAAccBAAAiAAAAYmbxATeg5z9wzChRQh3vPwAAAD8NBgAAAAAAAAHIAQAAIgAAAHIgiDalsec/cMwoUUId7z8AAAA/DQYAAAAAAAAByQEAACIAAACA2h5rE8PnP3DMKFFCHe8/AAAAPx0GAAAAAAAAAcoBAAAiAAAAhjdqhcrL5z9wzChRQh3vPwAAAD8sBgAAAAAAAAHLAQAAIgAAAJbxALo43ec/cMwoUUId7z8AAAA/PAYAAAAAAAABzAEAACIAAACcTkzU7+XnP3DMKFFCHe8/AAAAP0wGAAAAAAAAAc0BAAAiAAAArAjjCF735z9wzChRQh3vPwAAAD9aBgAAAAAAAAHOAQAAIgAAALrCeT3MCOg/cMwoUUId7z8AAAA/WgYAAAAAAAABzwEAACIAAADAH8VXgxHoP3DMKFFCHe8/AAAAP2oGAAAAAAAAAdABAAAiAAAAztlbjPEi6D9wzChRQh3vPwAAAD9qBgAAAAAAAAHRAQAAIgAAAN6T8sBfNOg/cMwoUUId7z8AAAA/eQYAAAAAAAAB0gEAACIAAADuTYn1zUXoP3DMKFFCHe8/AAAAP3kGAAAAAAAAAdMBAAAiAAAACsK2Xqpo6D9wzChRQh3vPwAAAD+JBgAAAAAAAAHUAQAAIgAAACDZmK3Pgug/cMwoUUId7z8AAAA/iQYAAAAAAAAB1QEAACIAAAA+TcYWrKXoP5SGaJ3HSu8/AAAAP5kGAAAAAAAAAdYBAAAiAAAAWsHzf4jI6D+Uhmidx0rvPwAAAD+ZBgAAAAAAAAHXAQAAIgAAAHg1Ielk6+g/sECo6Ux47z8AAAA/qAYAAAAAAAAB2AEAACIAAACOTAM4igXpP7BAqOlMeO8/AAAAP7gGAAAAAAAAAdkBAAAiAAAAmgaabPgW6T+wQKjpTHjvPwAAAD+4BgAAAAAAAAHaAQAAIgAAAKrAMKFmKOk/sECo6Ux47z8AAAA/uAYAAAAAAAAB2wEAACIAAACyHXy7HTHpP7BAqOlMeO8/AAAAP8gGAAAAAAAAAdwBAAAiAAAAwNcS8ItC6T+wQKjpTHjvPwAAAD/XBgAAAAAAAAHdAQAAIgAAAM6RqST6U+k/sECo6Ux47z8AAAA/1wYAAAAAAAAB3gEAACIAAADeS0BZaGXpP7BAqOlMeO8/AAAAP+cGAAAAAAAAAd8BAAAiAAAA5qiLcx9u6T+wQKjpTHjvPwAAAD/2BgAAAAAAAAHgAQAAIgAAAPRiIqiNf+k/sECo6Ux47z8AAAA/9gYAAAAAAAAB4QEAACIAAAAIegT3spnpP7BAqOlMeO8/AAAAPwYHAAAAAAAAAeIBAAAiAAAAENdPEWqi6T+wQKjpTHjvPwAAAD8GBwAAAAAAAAHjAQAAIgAAACxLfXpGxek/sECo6Ux47z8AAAA/FgcAAAAAAAAB5AEAACIAAAA+BRSvtNbpP7BAqOlMeO8/AAAAPxYHAAAAAAAAAeUBAAAiAAAARmJfyWvf6T+wQKjpTHjvPwAAAD8lBwAAAAAAAAHmAQAAIgAAAFIc9v3Z8Ok/sECo6Ux47z8AAAA/JQcAAAAAAAAB5wEAACIAAABaeUEYkfnpP7BAqOlMeO8/AAAAPzUHAAAAAAAAAegBAAAiAAAAYtaMMkgC6j+wQKjpTHjvPwAAAD9FBwAAAAAAAAHpAQAAIgAAAGgz2Ez/Cuo/sECo6Ux47z8AAAA/VAcAAAAAAAAB6gEAACIAAABwkCNnthPqP7BAqOlMeO8/AAAAP2QHAAAAAAAAAesBAAAiAAAAfkq6myQl6j+wQKjpTHjvPwAAAD9kBwAAAAAAAAHsAQAAIgAAAIwEUdCSNuo/sECo6Ux47z8AAAA/cwcAAAAAAAAB7QEAACIAAACkGzMfuFDqP7BAqOlMeO8/AAAAP3MHAAAAAAAAAe4BAAAiAAAAyOyrokt86j+wQKjpTHjvPwAAAD+DBwAAAAAAAAHvAQAAIgAAANwDjvFwluo/sECo6Ux47z8AAAA/gwcAAAAAAAAB8AEAACIAAAD6d7taTbnqP7BAqOlMeO8/AAAAP5MHAAAAAAAAAfEBAAAiAAAAANUGdQTC6j+wQKjpTHjvPwAAAD+TBwAAAAAAAAHyAQAAIgAAABCPnaly0+o/sECo6Ux47z8AAAA/ogcAAAAAAAAB8wEAACIAAAAgSTTe4OTqP7BAqOlMeO8/AAAAP6IHAAAAAAAAAfQBAAAiAAAAJqZ/+Jft6j+wQKjpTHjvPwAAAD+yBwAAAAAAAAH1AQAAIgAAADRgFi0G/+o/sECo6Ux47z8AAAA/sgcAAAAAAAAB9gEAACIAAAA8vWFHvQfrP7BAqOlMeO8/AAAAP+EHAAAAAAAAAfcBAAAiAAAASnf4eysZ6z+wQKjpTHjvPwAAAD8vCAAAAAAAAAH4AQAAIgAAAFLUQ5biIes/sECo6Ux47z8AAAA/LwgAAAAAAAAB+QEAACIAAABYMY+wmSrrP7BAqOlMeO8/AAAAPz8IAAAAAAAAAfoBAAAiAAAAXo7aylAz6z+wQKjpTHjvPwAAAD8/CAAAAAAAAAH7AQAAIgAAAHBIcf++ROs/sECo6Ux47z8AAAA/TggAAAAAAAAB/AEAACIAAAB2pbwZdk3rP7BAqOlMeO8/AAAAP14IAAAAAAAAAf0BAAAiAAAAhF9TTuRe6z+wQKjpTHjvPwAAAD9eCAAAAAAAAAH+AQAAIgAAAJp2NZ0Jees/sECo6Ux47z8AAAA/bAgAAAAAAAAB/wEAACIAAACk04C3wIHrP7BAqOlMeO8/AAAAP2wIAAAAAAAAAQACAAAiAAAAso0X7C6T6z+wQKjpTHjvPwAAAD98CAAAAAAAAAEBAgAAIgAAALjqYgbmm+s/sECo6Ux47z8AAAA/fAgAAAAAAAABAgIAACIAAADGpPk6VK3rP7BAqOlMeO8/AAAAP4wIAAAAAAAAAQMCAAAiAAAAzAFFVQu26z+wQKjpTHjvPwAAAD+bCAAAAAAAAAs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013|12.841|6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47038|recordLength=47066|start=0|end=47038|audioFormat={00001610-0000-0010-8000-00AA00389B71}|audioRate=4410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HtrQz8JAwAAAAQAAAANAAAABwMAAAAAAQAAAAQAAAAECUlua0F0b21WMQIAAAAJBAAAAAkFAAAACQYAAAAJBwAAAAUEAAAAC1BlblN0cm9rZVYxBAAAAApBdHRyaWJ1dGVzBVRyYWNlCVN0YXJ0VGltZQRUeXBlBAQABA9QZW5BdHRyaWJ1dGVzVjECAAAACklua1RyYWNlVjECAAAAEAxBY3Rpb25UeXBlVjECAAAAAgAAAAkIAAAACQkAAABzeAAAAAAAAAX2////DEFjdGlvblR5cGVWMQEAAAAHdmFsdWVfXwAIAgAAAAAAAAABBQAAAAQAAAAJCwAAAAkMAAAAU5AAAAAAAAAB8/////b///8AAAAAAQYAAAAEAAAACQ4AAAAJDwAAAGeiAAAAAAAAAfD////2////AAAAAAEHAAAABAAAAAkRAAAACRIAAAARsAAAAAAAAAHt////9v///wAAAAAFCAAAAA9QZW5BdHRyaWJ1dGVzVjEKAAAAB19jb2xvckEHX2NvbG9yUgdfY29sb3JHB19jb2xvckIKRml0VG9DdXJ2ZQZIZWlnaHQOSWdub3JlUHJlc3N1cmUNSXNIaWdobGlnaHRlcgVTaGFwZQVXaWR0aAAAAAAAAAAABAACAgICAQYBAQxCcnVzaFNoYXBlVjECAAAABgIAAAD//wAAAAAAAAAAAAhAAAAF7P///wxCcnVzaFNoYXBlVjEBAAAAB3ZhbHVlX18ACAIAAAABAAAAAAAAAAAACEAFCQAAAApJbmtUcmFjZVYxAwAAAA1MaXN0YDErX2l0ZW1zDExpc3RgMStfc2l6ZQ9MaXN0YDErX3ZlcnNpb24EAAAYU2hhcmVkLklua2luZy5JbmtQb2ludFtdAgAAAAgIAgAAAAkVAAAAkgAAAJIAAAABCwAAAAgAAAD//wAAAAAAAAAAAAhAAAAB6v///+z///8BAAAAAAAAAAAACEABDAAAAAkAAAAJFwAAAFAAAABQAAAAAQ4AAAAIAAAA//8AAAAAAAAAAAAIQAAAAej////s////AQAAAAAAAAAAAAhAAQ8AAAAJAAAACRkAAAAzAAAAMwAAAAERAAAACAAAAP//AAAAAAAAAAAACEAAAAHm////7P///wEAAAAAAAAAAAAIQAESAAAACQAAAAkbAAAAAQAAAAEAAAAHFQAAAAABAAAAAAEAAAQKSW5rUG9pbnRWMQI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DW4HFwAAAAABAAAAgAAAAAQKSW5rUG9pbnRWMQI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DTAHGQAAAAABAAAAQAAAAAQKSW5rUG9pbnRWMQI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NDQcbAAAAAAEAAAAEAAAABApJbmtQb2ludFYxAgAAAAkxAQAADQMFHAAAAApJbmtQb2ludFYxBAAAAAFYAVkOUHJlc3N1cmVGYWN0b3IJVGltZVN0YW1wAAAAAAYGCxACAAAA7KA6ooOa7j8AyWPPTpmEPwAAAD8AAAAAAAAAAAEdAAAAHAAAAOygOqKDmu4/AJTDKC7/jj8AAAA/DwAAAAAAAAABHgAAABwAAADsoDqig5ruP4CwEcGGspQ/AAAAPykBAAAAAAAAAR8AAAAcAAAABPzCF1mt7j+AsBHBhrKUPwAAAD9IAQAAAAAAAAEgAAAAHAAAAAT8whdZre4/AJbBbXblmT8AAAA/VwEAAAAAAAABIQAAABwAAAAE/MIXWa3uPwB8cRpmGJ8/AAAAP2cBAAAAAAAAASIAAAAcAAAABPzCF1mt7j/AsJDjqiWiPwAAAD93AQAAAAAAAAEjAAAAHAAAAAT8whdZre4/AKTouSK/pD8AAAA/hgEAAAAAAAABJAAAABwAAAAE/MIXWa3uP4CWQJCaWKc/AAAAP5YBAAAAAAAAASUAAAAcAAAABPzCF1mt7j9Ab0gTAiWvPwAAAD+mAQAAAAAAAAEmAAAAHAAAAAT8whdZre4/gCr83/grsj8AAAA/pgEAAAAAAAABJwAAABwAAAAE/MIXWa3uP0AdVLZwxbQ/AAAAP7UBAAAAAAAAASgAAAAcAAAABPzCF1mt7j/ACdh3pKu4PwAAAD/FAQAAAAAAAAEpAAAAHAAAAAT8whdZre4/gPwvThxFuz8AAAA/xQEAAAAAAAABKgAAABwAAAAE/MIXWa3uPwD2WznYkbw/AAAAP9QBAAAAAAAAASsAAAAcAAAABPzCF1mt7j8A6bMPUCu/PwAAAD/UAQAAAAAAAAEsAAAAHAAAAAT8whdZre4/IPFv/QU8wD8AAAA/9AEAAAAAAAABLQAAABwAAAAE/MIXWa3uP/DtBfNj4sA/AAAAP/QBAAAAAAAAAS4AAAAcAAAABPzCF1mt7j+g6pvowYjBPwAAAD8DAgAAAAAAAAEvAAAAHAAAAAT8whdZre4/UOcx3h8vwj8AAAA/EwIAAAAAAAABMAAAABwAAAAE/MIXWa3uPwDkx9N91cI/AAAAPyYCAAAAAAAAATEAAAAcAAAABPzCF1mt7j+w4F3J23vDPwAAAD9FAgAAAAAAAAEyAAAAHAAAAAT8whdZre4/cN3zvjkixD8AAAA/VAIAAAAAAAABMwAAABwAAADsoDqig5ruP0DaibSXyMQ/AAAAP2QCAAAAAAAAATQAAAAcAAAA7KA6ooOa7j+g07WfUxXGPwAAAD9kAgAAAAAAAAE1AAAAHAAAAOygOqKDmu4/UNBLlbG7xj8AAAA/dAIAAAAAAAABNgAAABwAAADsoDqig5ruPxDN4YoPYsc/AAAAP3QCAAAAAAAAATcAAAAcAAAA7KA6ooOa7j+wyXeAbQjIPwAAAD+DAgAAAAAAAAE4AAAAHAAAAOygOqKDmu4/gMYNdsuuyD8AAAA/kwIAAAAAAAABOQAAABwAAADsoDqig5ruP0DDo2spVck/AAAAP6MCAAAAAAAAAToAAAAcAAAA7KA6ooOa7j8AwDlhh/vJPwAAAD+jAgAAAAAAAAE7AAAAHAAAAOygOqKDmu4/sLzPVuWhyj8AAAA/sgIAAAAAAAABPAAAABwAAADsoDqig5ruP1C5ZUxDSMs/AAAAP8ICAAAAAAAAAT0AAAAcAAAA7KA6ooOa7j8gtvtBoe7LPwAAAD/RAgAAAAAAAAE+AAAAHAAAANxFsiyuh+4/wLKRN/+UzD8AAAA/8QIAAAAAAAABPwAAABwAAADcRbIsrofuP5CvJy1dO80/AAAAP/ECAAAAAAAAAUAAAAAcAAAA3EWyLK6H7j9QrL0iu+HNPwAAAD8AAwAAAAAAAAFBAAAAHAAAANxFsiyuh+4/8KhTGBmIzj8AAAA/EAMAAAAAAAABQgAAABwAAADcRbIsrofuP8Cl6Q13Ls8/AAAAPyADAAAAAAAAAUMAAAAcAAAA3EWyLK6H7j+Yz4p8mT3QPwAAAD8vAwAAAAAAAAFEAAAAHAAAANxFsiyuh+4/8M1Vd8iQ0D8AAAA/PwMAAAAAAAABRQAAABwAAADcRbIsrofuP7DK62wmN9E/AAAAPz8DAAAAAAAAAUYAAAAcAAAA3EWyLK6H7j8AybZnVYrRPwAAAD9OAwAAAAAAAAFHAAAAHAAAANxFsiyuh+4/aMeBYoTd0T8AAAA/XgMAAAAAAAABSAAAABwAAADcRbIsrofuPxDEF1jig9I/AAAAP14DAAAAAAAAAUkAAAAcAAAA3EWyLK6H7j/QwK1NQCrTPwAAAD9uAwAAAAAAAAFKAAAAHAAAANxFsiyuh+4/kL1DQ57Q0z8AAAA/fQMAAAAAAAABSwAAABwAAADcRbIsrofuP+C7Dj7NI9Q/AAAAP40DAAAAAAAAAUwAAAAcAAAA3EWyLK6H7j9Iutk4/HbUPwAAAD+NAwAAAAAAAAFNAAAAHAAAANxFsiyuh+4/+LZvLlod1T8AAAA/nQMAAAAAAAABTgAAABwAAADcRbIsrofuP1C1OimJcNU/AAAAP6wDAAAAAAAAAU8AAAAcAAAA3EWyLK6H7j+wswUkuMPVPwAAAD+8AwAAAAAAAAFQAAAAHAAAANxFsiyuh+4/GLLQHucW1j8AAAA/ywMAAAAAAAABUQAAABwAAADcRbIsrofuP2iwmxkWatY/AAAAP9sDAAAAAAAAAVIAAAAcAAAA3EWyLK6H7j/IrmYURb3WPwAAAD/bAwAAAAAAAAFTAAAAHAAAANxFsiyuh+4/IK0xD3QQ1z8AAAA/6wMAAAAAAAABVAAAABwAAADcRbIsrofuP3ir/AmjY9c/AAAAP/oDAAAAAAAAAVUAAAAcAAAA3EWyLK6H7j/QqccE0rbXPwAAAD8aBAAAAAAAAAFWAAAAHAAAANxFsiyuh+4/OKiS/wAK2D8AAAA/KQQAAAAAAAABVwAAABwAAADcRbIsrofuP5imXfovXdg/AAAAPzkEAAAAAAAAAVgAAAAcAAAA3EWyLK6H7j/wpCj1XrDYPwAAAD9oBAAAAAAAAAFZAAAAHAAAANxFsiyuh+4/SKPz740D2T8AAAA/dwQAAAAAAAABWgAAABwAAADcRbIsrofuP6Chvuq8Vtk/AAAAP4cEAAAAAAAAAVsAAAAcAAAA3EWyLK6H7j/4n4nl66nZPwAAAD+HBAAAAAAAAAFcAAAAHAAAANxFsiyuh+4/YJ5U4Br92T8AAAA/lwQAAAAAAAABXQAAABwAAADcRbIsrofuP8CcH9tJUNo/AAAAP6YEAAAAAAAAAV4AAAAcAAAA3EWyLK6H7j8Ym+rVeKPaPwAAAD+mBAAAAAAAAAFfAAAAHAAAANxFsiyuh+4/cJm10Kf22j8AAAA/tgQAAAAAAAABYAAAABwAAADcRbIsrofuP9CXgMvWSds/AAAAP9UEAAAAAAAAAWEAAAAcAAAA3EWyLK6H7j8wlkvGBZ3bPwAAAD/VBAAAAAAAAAFiAAAAHAAAANxFsiyuh+4/gJQWwTTw2z8AAAA/5QQAAAAAAAABYwAAABwAAADcRbIsrofuP+iS4btjQ9w/AAAAP/QEAAAAAAAAAWQAAAAcAAAA3EWyLK6H7j9Akay2kpbcPwAAAD8UBQAAAAAAAAFlAAAAHAAAANxFsiyuh+4/oI93scHp3D8AAAA/IwUAAAAAAAABZgAAABwAAADcRbIsrofuPwCOQqzwPN0/AAAAPzMFAAAAAAAAAWcAAAAcAAAA3EWyLK6H7j9QjA2nH5DdPwAAAD9SBQAAAAAAAAFoAAAAHAAAAKyPoUEDYu4/UIwNpx+Q3T8AAAA/zAYAAAAAAAABaQAAABwAAACUNBnMLU/uP1CMDacfkN0/AAAAP+sGAAAAAAAAAWoAAAAcAAAAfNmQVlg87j9QjA2nH5DdPwAAAD/rBgAAAAAAAAFrAAAAHAAAAGh+COGCKe4/UIwNpx+Q3T8AAAA/+wYAAAAAAAABbAAAABwAAABofgjhginuPwCOQqzwPN0/AAAAPwsHAAAAAAAAAW0AAAAcAAAAUCOAa60W7j8AjkKs8DzdPwAAAD8aBwAAAAAAAAFuAAAAHAAAAEDI9/XXA+4/AI5CrPA83T8AAAA/KgcAAAAAAAABbwAAABwAAABAyPf11wPuP6CPd7HB6dw/AAAAP0kHAAAAAAAAAXAAAAAcAAAAIG1vgALx7T+gj3exwencPwAAAD9JBwAAAAAAAAFxAAAAHAAAABAS5wot3u0/oI93scHp3D8AAAA/aAcAAAAAAAABcgAAABwAAAAQEucKLd7tP0CRrLaSltw/AAAAP2gHAAAAAAAAAXMAAAAcAAAA+LZelVfL7T9Akay2kpbcPwAAAD94BwAAAAAAAAF0AAAAHAAAAOBb1h+CuO0/QJGstpKW3D8AAAA/iAcAAAAAAAABdQAAABwAAADQAE6qrKXtP+iS4btjQ9w/AAAAP5cHAAAAAAAAAXYAAAAcAAAAsKXFNNeS7T/okuG7Y0PcPwAAAD+nBwAAAAAAAAF3AAAAHAAAAKBKPb8BgO0/gJQWwTTw2z8AAAA/tgcAAAAAAAABeAAAABwAAACI77RJLG3tP4CUFsE08Ns/AAAAP8YHAAAAAAAAAXkAAAAcAAAAVDmkXoFH7T8wlkvGBZ3bPwAAAD/GBwAAAAAAAAF6AAAAHAAAAFQ5pF6BR+0/0JeAy9ZJ2z8AAAA/5QcAAAAAAAABewAAABwAAAA83hvpqzTtP3CZtdCn9to/AAAAP+UHAAAAAAAAAXwAAAAcAAAALIOTc9Yh7T9wmbXQp/baPwAAAD/1BwAAAAAAAAF9AAAAHAAAACyDk3PWIe0/GJvq1Xij2j8AAAA/BQgAAAAAAAABfgAAABwAAAAsg5Nz1iHtP8CcH9tJUNo/AAAAPxQIAAAAAAAAAX8AAAAcAAAAPN4b6as07T/AnB/bSVDaPwAAAD8TCQAAAAAAAAGAAAAAHAAAAFQ5pF6BR+0/wJwf20lQ2j8AAAA/MgkAAAAAAAABgQAAABwAAABslCzUVlrtP8CcH9tJUNo/AAAAPzIJAAAAAAAAAYIAAAAcAAAAiO+0SSxt7T/AnB/bSVDaPwAAAD9CCQAAAAAAAAGDAAAAHAAAAKBKPb8BgO0/GJvq1Xij2j8AAAA/UQkAAAAAAAABhAAAABwAAACwpcU015LtP3CZtdCn9to/AAAAP2EJAAAAAAAAAYUAAAAcAAAA4FvWH4K47T/Ql4DL1knbPwAAAD9xCQAAAAAAAAGGAAAAHAAAAPi2XpVXy+0/MJZLxgWd2z8AAAA/gAkAAAAAAAABhwAAABwAAAAQEucKLd7tPzCWS8YFnds/AAAAP5AJAAAAAAAAAYgAAAAcAAAAIG1vgALx7T+AlBbBNPDbPwAAAD+fCQAAAAAAAAGJAAAAHAAAACBtb4AC8e0/6JLhu2ND3D8AAAA/nwkAAAAAAAABigAAABwAAABAyPf11wPuP+iS4btjQ9w/AAAAP68JAAAAAAAAAYsAAAAcAAAAQMj39dcD7j9Akay2kpbcPwAAAD+vCQAAAAAAAAGMAAAAHAAAAFAjgGutFu4/QJGstpKW3D8AAAA/zgkAAAAAAAABjQAAABwAAABofgjhginuP0CRrLaSltw/AAAAP+4JAAAAAAAAAY4AAAAcAAAAfNmQVlg87j+gj3exwencPwAAAD/9CQAAAAAAAAGPAAAAHAAAAJQ0GcwtT+4/oI93scHp3D8AAAA/DQoAAAAAAAABkAAAABwAAACsj6FBA2LuPwCOQqzwPN0/AAAAPxwKAAAAAAAAAZEAAAAcAAAAxOopt9h07j8AjkKs8DzdPwAAAD9ZCgAAAAAAAAGSAAAAHAAAAMTqKbfYdO4/UIwNpx+Q3T8AAAA/aQoAAAAAAAABkwAAABwAAADcRbIsrofuP6CK2KFO490/AAAAP4gKAAAAAAAAAZQAAAAcAAAA7KA6ooOa7j9QjA2nH5DdPwAAAD+xCwAAAAAAAAGVAAAAHAAAAAT8whdZre4/UIwNpx+Q3T8AAAA/0AsAAAAAAAABlgAAABwAAAAE/MIXWa3uPwCOQqzwPN0/AAAAP+ALAAAAAAAAAZcAAAAcAAAAHFdLjS7A7j8AjkKs8DzdPwAAAD/wCwAAAAAAAAGYAAAAHAAAABxXS40uwO4/oI93scHp3D8AAAA/TQwAAAAAAAABmQAAABwAAAA0stMCBNPuP6CPd7HB6dw/AAAAP1IMAAAAAAAAAZoAAAAcAAAARA1ceNnl7j+gj3exwencPwAAAD9iDAAAAAAAAAGbAAAAHAAAAFxo5O2u+O4/oI93scHp3D8AAAA/gQwAAAAAAAABnAAAABwAAAB0w2xjhAvvP0CRrLaSltw/AAAAP5AMAAAAAAAAAZ0AAAAcAAAAdMNsY4QL7z/okuG7Y0PcPwAAAD/PDAAAAAAAAAGeAAAAHAAAAHTDbGOEC+8/gJQWwTTw2z8AAAA//gwAAAAAAAABnwAAABwAAACMHvXYWR7vP4CUFsE08Ns/AAAAPw0NAAAAAAAAAaAAAAAcAAAAjB712Fke7z8wlkvGBZ3bPwAAAD8NDQAAAAAAAAGhAAAAHAAAAIwe9dhZHu8/0JeAy9ZJ2z8AAAA/HQ0AAAAAAAABogAAABwAAACkeX1OLzHvP3CZtdCn9to/AAAAPy0NAAAAAAAAAaMAAAAcAAAAuNQFxARE7z9wmbXQp/baPwAAAD8tDQAAAAAAAAGkAAAAHAAAALjUBcQERO8/wJwf20lQ2j8AAAA/PA0AAAAAAAABpQAAABwAAADQL4452lbvP8CcH9tJUNo/AAAAP0wNAAAAAAAAAaYAAAAcAAAA6IoWr69p7z9gnlTgGv3ZPwAAAD9cDQAAAAAAAAGnAAAAHAAAAPzlniSFfO8/YJ5U4Br92T8AAAA/ew0AAAAAAAABqAAAABwAAAAUQSeaWo/vP/ifieXrqdk/AAAAP4oNAAAAAAAAAakAAAAcAAAAKJyvDzCi7z+gob7qvFbZPwAAAD+aDQAAAAAAAAGqAAAAHAAAAED3N4UFte8/oKG+6rxW2T8AAAA/qg0AAAAAAAABqwAAABwAAABQUsD62sfvP6Chvuq8Vtk/AAAAP8kNAAAAAAAAAawAAAAcAAAAUFLA+trH7z9Io/PvjQPZPwAAAD/ZDQAAAAAAAAGtAAAAHAAAAHCtSHCw2u8/SKPz740D2T8AAAA/kg4AAAAAAAABrgAAABwAAAAoxd/MuxDRP9xwwsSare8/AAAAPwAAAAAAAAAAAa8AAAAcAAAAAA/P4RDr0D/ccMLEmq3vPwAAAD8AAAAAAAAAAAGwAAAAHAAAANBYvvZlxdA/3HDCxJqt7z8AAAA/RgIAAAAAAAABsQAAABwAAACooq0Lu5/QP9xwwsSare8/AAAAP1YCAAAAAAAAAbIAAAAcAAAAeOycIBB60D/ccMLEmq3vPwAAAD9lAgAAAAAAAAGzAAAAHAAAAFA2jDVlVNA/3HDCxJqt7z8AAAA/dQIAAAAAAAABtAAAABwAAAAggHtKui7QP9xwwsSare8/AAAAP4UCAAAAAAAAAbUAAAAcAAAA8MlqXw8J0D/ccMLEmq3vPwAAAD+kAgAAAAAAAAG2AAAAHAAAAIAntOjIxs8/3HDCxJqt7z8AAAA/wwIAAAAAAAABtwAAABwAAAAgu5ISc3vPP9xwwsSare8/AAAAP+ICAAAAAAAAAbgAAAAcAAAA0E5xPB0wzz/ccMLEmq3vPwAAAD8RAwAAAAAAAAG5AAAAHAAAAIDiT2bH5M4/3HDCxJqt7z8AAAA/MQMAAAAAAAABugAAABwAAAAgdi6QcZnOP9xwwsSare8/AAAAP38DAAAAAAAAAbsAAAAcAAAA0AkNuhtOzj+08VxHA4TvPwAAAD+eAwAAAAAAAAG8AAAAHAAAANAJDbobTs4/hHL3yWta7z8AAAA/zQMAAAAAAAABvQAAABwAAABwnevjxQLOP1TzkUzUMO8/AAAAP9wDAAAAAAAAAb4AAAAcAAAAEDHKDXC3zT8kdCzPPAfvPwAAAD/8AwAAAAAAAAG/AAAAHAAAABAxyg1wt80/9PTGUaXd7j8AAAA/GwQAAAAAAAABwAAAABwAAAAQMcoNcLfNP8x1YdQNtO4/AAAAPysEAAAAAAAAAcEAAAAcAAAAEDHKDXC3zT+c9vtWdoruPwAAAD86BAAAAAAAAAHCAAAAHAAAAMDEqDcabM0/nPb7VnaK7j8AAAA/SgQAAAAAAAABwwAAABwAAABgWIdhxCDNP2x3ltneYO4/AAAAP1kEAAAAAAAAAcQAAAAcAAAAYFiHYcQgzT9E+DBcRzfuPwAAAD95BAAAAAAAAAHFAAAAHAAAAADsZYtu1cw/RPgwXEc37j8AAAA/iAQAAAAAAAABxgAAABwAAAAA7GWLbtXMPwx5y96vDe4/AAAAP6gEAAAAAAAAAccAAAAcAAAAoH9EtRiKzD/k+WVhGOTtPwAAAD+oBAAAAAAAAAHIAAAAHAAAAFATI9/CPsw/5PllYRjk7T8AAAA/5QQAAAAAAAAByQAAABwAAABQEyPfwj7MP7R6AOSAuu0/AAAAPwQFAAAAAAAAAcoAAAAcAAAAAKcBCW3zyz+0egDkgLrtPwAAAD8kBQAAAAAAAAHLAAAAHAAAAJA64DIXqMs/tHoA5IC67T8AAAA/MwUAAAAAAAABzAAAABwAAABQzr5cwVzLP7R6AOSAuu0/AAAAP0MFAAAAAAAAAc0AAAAcAAAA8GGdhmsRyz+E+5pm6ZDtPwAAAD9SBQAAAAAAAAHOAAAAHAAAAJD1e7AVxso/hPuaZumQ7T8AAAA/cgUAAAAAAAABzwAAABwAAABAiVrav3rKP4T7mmbpkO0/AAAAP4EFAAAAAAAAAdAAAAAcAAAA4Bw5BGovyj9cfDXpUWftPwAAAD+hBQAAAAAAAAHRAAAAHAAAAJCwFy4U5Mk/XHw16VFn7T8AAAA/oQUAAAAAAAAB0gAAABwAAAAgRPZXvpjJP1x8NelRZ+0/AAAAP8AFAAAAAAAAAdMAAAAcAAAAwNfUgWhNyT9cfDXpUWftPwAAAD/PBQAAAAAAAAHUAAAAHAAAAHBrs6sSAsk/NP3Pa7o97T8AAAA/zwUAAAAAAAAB1QAAABwAAABwJk8pESDIP/x9au4iFO0/AAAAP/4FAAAAAAAAAdYAAAAcAAAAELotU7vUxz/8fWruIhTtPwAAAD8OBgAAAAAAAAHXAAAAHAAAALBNDH1licc/zP4EcYvq7D8AAAA/DgYAAAAAAAAB2AAAABwAAABQ4eqmDz7HP8z+BHGL6uw/AAAAPx4GAAAAAAAAAdkAAAAcAAAAAHXJ0Lnyxj/M/gRxi+rsPwAAAD8tBgAAAAAAAAHaAAAAHAAAAAB1ydC58sY/nH+f8/PA7D8AAAA/PQYAAAAAAAAB2wAAABwAAACgCKj6Y6fGP3QAOnZcl+w/AAAAPz0GAAAAAAAAAdwAAAAcAAAAoAio+mOnxj9MgdT4xG3sPwAAAD9MBgAAAAAAAAHdAAAAHAAAAFCchiQOXMY/TIHU+MRt7D8AAAA/XAYAAAAAAAAB3gAAABwAAADwL2VOuBDGP0yB1PjEbew/AAAAP3sGAAAAAAAAAd8AAAAcAAAA8C9lTrgQxj8UAm97LUTsPwAAAD+LBgAAAAAAAAHgAAAAHAAAAJDDQ3hixcU/7IIJ/pUa7D8AAAA/qgYAAAAAAAAB4QAAABwAAAAwVyKiDHrFP+yCCf6VGuw/AAAAP7oGAAAAAAAAAeIAAAAcAAAAMFciogx6xT+4A6SA/vDrPwAAAD/OBgAAAAAAAAHjAAAAHAAAAODqAMy2LsU/uAOkgP7w6z8AAAA/3gYAAAAAAAAB5AAAABwAAADg6gDMti7FP5CEPgNnx+s/AAAAP/0GAAAAAAAAAeUAAAAcAAAAkH7f9WDjxD+QhD4DZ8frPwAAAD/9BgAAAAAAAAHmAAAAHAAAAJB+3/Vg48Q/YAXZhc+d6z8AAAA/LAcAAAAAAAAB5wAAABwAAABAEr4fC5jEP2AF2YXPnes/AAAAPywHAAAAAAAAAegAAAAcAAAA4KWcSbVMxD9gBdmFz53rPwAAAD87BwAAAAAAAAHpAAAAHAAAAIA5e3NfAcQ/YAXZhc+d6z8AAAA/WwcAAAAAAAAB6gAAABwAAACAOXtzXwHEPzCGcwg4dOs/AAAAP2oHAAAAAAAAAesAAAAcAAAAIM1ZnQm2wz8whnMIOHTrPwAAAD96BwAAAAAAAAHsAAAAHAAAAMBgOMezasM/MIZzCDh06z8AAAA/igcAAAAAAAAB7QAAABwAAADAYDjHs2rDPwQHDougSus/AAAAP4oHAAAAAAAAAe4AAAAcAAAAcPQW8V0fwz8EBw6LoErrPwAAAD/IBwAAAAAAAAHvAAAAHAAAABCI9RoI1MI/BAcOi6BK6z8AAAA/2AcAAAAAAAAB8AAAABwAAACwG9REsojCPwQHDougSus/AAAAP+cHAAAAAAAAAfEAAAAcAAAAsBvURLKIwj/Qh6gNCSHrPwAAAD8HCAAAAAAAAAHyAAAAHAAAAFCvsm5cPcI/0IeoDQkh6z8AAAA/BwgAAAAAAAAB8wAAABwAAAAQQ5GYBvLBP9CHqA0JIes/AAAAPxYIAAAAAAAAAfQAAAAcAAAAwNZvwrCmwT+oCEOQcffqPwAAAD9FCAAAAAAAAAH1AAAAHAAAAFBqTuxaW8E/qAhDkHH36j8AAAA/RQgAAAAAAAAB9gAAABwAAAAA/iwWBRDBP6gIQ5Bx9+o/AAAAP1UIAAAAAAAAAfcAAAAcAAAAoJELQK/EwD+oCEOQcffqPwAAAD+ECAAAAAAAAAH4AAAAHAAAAEAl6mlZecA/qAhDkHH36j8AAAA/kwgAAAAAAAAB+QAAABwAAADwuMiTAy7AP6gIQ5Bx9+o/AAAAP9IIAAAAAAAAAfoAAAAcAAAAIJlOe1vFvz+oCEOQcffqPwAAAD/WCAAAAAAAAAH7AAAAHAAAAIDAC8+vLr8/qAhDkHH36j8AAAA/5QgAAAAAAAAB/AAAABwAAACg58giBJi+P6gIQ5Bx9+o/AAAAP/UIAAAAAAAAAf0AAAAcAAAAAA+GdlgBvj+oCEOQcffqPwAAAD/1CAAAAAAAAAH+AAAAHAAAAAAPhnZYAb4/qAhDkHH36j8AAAA/AAAAAAAAAAAB/wAAABwAAAAAD4Z2WAG+P9CHqA0JIes/AAAAPxAAAAAAAAAAAQABAAAcAAAAAA+GdlgBvj8EBw6LoErrPwAAAD+FAQAAAAAAAAEBAQAAHAAAAAAPhnZYAb4/MIZzCDh06z8AAAA/lAEAAAAAAAABAgEAABwAAAAAD4Z2WAG+P2AF2YXPnes/AAAAP7QBAAAAAAAAAQMBAAAcAAAAAA+GdlgBvj+QhD4DZ8frPwAAAD/DAQAAAAAAAAEEAQAAHAAAAAAPhnZYAb4/uAOkgP7w6z8AAAA/0wEAAAAAAAABBQEAABwAAAAAD4Z2WAG+P+yCCf6VGuw/AAAAP+IBAAAAAAAAAQYBAAAcAAAAAA+GdlgBvj8UAm97LUTsPwAAAD8hAgAAAAAAAAEHAQAAHAAAAKDnyCIEmL4/TIHU+MRt7D8AAAA/MQIAAAAAAAABCAEAABwAAACg58giBJi+P3QAOnZcl+w/AAAAP1ACAAAAAAAAAQkBAAAcAAAAoOfIIgSYvj+cf5/z88DsPwAAAD9fAgAAAAAAAAEKAQAAHAAAAKDnyCIEmL4/dAA6dlyX7D8AAAA/bwIAAAAAAAABCwEAABwAAACg58giBJi+P0yB1PjEbew/AAAAP5cDAAAAAAAAAQwBAAAcAAAAoOfIIgSYvj8UAm97LUTsPwAAAD+nAwAAAAAAAAENAQAAHAAAAKDnyCIEmL4/7IIJ/pUa7D8AAAA/tgMAAAAAAAABDgEAABwAAACg58giBJi+P7gDpID+8Os/AAAAP8YDAAAAAAAAAQ8BAAAcAAAAoOfIIgSYvj9gBdmFz53rPwAAAD/VAwAAAAAAAAEQAQAAHAAAAKDnyCIEmL4/MIZzCDh06z8AAAA/5QMAAAAAAAABEQEAABwAAACg58giBJi+PwQHDougSus/AAAAP+UDAAAAAAAAARIBAAAcAAAAAA+GdlgBvj+oCEOQcffqPwAAAD/1AwAAAAAAAAETAQAAHAAAAAAPhnZYAb4/TAp4lUKk6j8AAAA/BAQAAAAAAAABFAEAABwAAABgNkPKrGq9P+gLrZoTUeo/AAAAPxQEAAAAAAAAARUBAAAcAAAAoF0AHgHUvD+YDeKf5P3pPwAAAD8kBAAAAAAAAAEWAQAAHAAAAKBdAB4B1Lw/ZI58Ik3U6T8AAAA/JAQAAAAAAAABFwEAABwAAACgXQAeAdS8PzgPF6W1quk/AAAAP0MEAAAAAAAAARgBAAAcAAAAAIW9cVU9vD8MkLEnHoHpPwAAAD9DBAAAAAAAAAEZAQAAHAAAAECsesWpprs/DJCxJx6B6T8AAAA/UgQAAAAAAAABGgEAABwAAABArHrFqaa7P9gQTKqGV+k/AAAAP1IEAAAAAAAAARsBAAAcAAAAQKx6xammuz+wkeYs7y3pPwAAAD9iBAAAAAAAAAEcAQAAHAAAAKDTNxn+D7s/sJHmLO8t6T8AAAA/cgQAAAAAAAABHQEAABwAAADA+vRsUnm6P3wSga9XBOk/AAAAP3IEAAAAAAAAAR4BAAAcAAAAACKywKbiuT98EoGvVwTpPwAAAD+BBAAAAAAAAAEfAQAAHAAAAMD69GxSebo/fBKBr1cE6T8AAAA/uQUAAAAAAAABIAEAABwAAACg0zcZ/g+7P3wSga9XBOk/AAAAP7kFAAAAAAAAASEBAAAcAAAAQKx6xammuz98EoGvVwTpPwAAAD/YBQAAAAAAAAEiAQAAHAAAAACFvXFVPbw/fBKBr1cE6T8AAAA/2AUAAAAAAAABIwEAABwAAACgXQAeAdS8P3wSga9XBOk/AAAAP/cFAAAAAAAAASQBAAAcAAAAYDZDyqxqvT98EoGvVwTpPwAAAD8HBgAAAAAAAAElAQAAHAAAAAAPhnZYAb4/fBKBr1cE6T8AAAA/BwYAAAAAAAABJgEAABwAAACg58giBJi+P3wSga9XBOk/AAAAPzYGAAAAAAAAAScBAAAcAAAAgMALz68uvz98EoGvVwTpPwAAAD9FBgAAAAAAAAEoAQAAHAAAACCZTntbxb8/fBKBr1cE6T8AAAA/VQYAAAAAAAABKQEAABwAAADwuMiTAy7AP3wSga9XBOk/AAAAP1UGAAAAAAAAASoBAAAcAAAAQCXqaVl5wD98EoGvVwTpPwAAAD9lBgAAAAAAAAErAQAAHAAAAKCRC0CvxMA/fBKBr1cE6T8AAAA/hAYAAAAAAAABLAEAABwAAAAA/iwWBRDBP3wSga9XBOk/AAAAP6MGAAAAAAAAAS0BAAAcAAAAUGpO7FpbwT98EoGvVwTpPwAAAD/iBgAAAAAAAAEuAQAAHAAAAMDWb8KwpsE/fBKBr1cE6T8AAAA/8QYAAAAAAAABLwEAABwAAAAQQ5GYBvLBP3wSga9XBOk/AAAAPwEHAAAAAAAAATABAAAcAAAAUK+yblw9wj98EoGvVwTpPwAAAD/lBwAAAAAAAAExAQAAHAAAAABIqdvHp3I/wJwf20lQ2j8AAAA/AAAAAAAAAA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87|3.398|15.633|1.507|19.9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65173|recordLength=65201|start=0|end=65173|audioFormat={00001610-0000-0010-8000-00AA00389B71}|audioRate=44100|muted=false|volume=0.8|fadeIn=0|fadeOut=0|videoFormat={34363248-0000-0010-8000-00AA00389B71}|videoRate=15|videoWidth=256|videoHeight=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67|4.194|7.664|15.7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46805|recordLength=46834|start=0|end=46805|audioFormat={00001610-0000-0010-8000-00AA00389B71}|audioRate=44100|muted=false|volume=0.8|fadeIn=0|fadeOut=0|videoFormat={34363248-0000-0010-8000-00AA00389B71}|videoRate=15|videoWidth=256|videoHeight=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07|8.062|2.547001|55.214|67.863|40.45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422</TotalTime>
  <Words>261</Words>
  <Application>Microsoft Office PowerPoint</Application>
  <PresentationFormat>Widescreen</PresentationFormat>
  <Paragraphs>53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Corbel</vt:lpstr>
      <vt:lpstr>Parallax</vt:lpstr>
      <vt:lpstr>Relations vs. Functions  Function Notation, &amp; Evaluation</vt:lpstr>
      <vt:lpstr>What is a function?</vt:lpstr>
      <vt:lpstr>What is the difference between functions and equations in two variables?</vt:lpstr>
      <vt:lpstr>What is the difference between functions and equations in two variables?</vt:lpstr>
      <vt:lpstr>What is a relation?</vt:lpstr>
      <vt:lpstr>Vertical line Test (VLT)  How do we know if a relation represented graphically is a function? </vt:lpstr>
      <vt:lpstr> Evaluation of a Function:</vt:lpstr>
    </vt:vector>
  </TitlesOfParts>
  <Company>NPCSD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Abdelrahman, Randa</dc:creator>
  <cp:lastModifiedBy>1</cp:lastModifiedBy>
  <cp:revision>55</cp:revision>
  <dcterms:created xsi:type="dcterms:W3CDTF">2016-11-16T13:22:33Z</dcterms:created>
  <dcterms:modified xsi:type="dcterms:W3CDTF">2016-11-29T14:29:49Z</dcterms:modified>
</cp:coreProperties>
</file>